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7"/>
  </p:notesMasterIdLst>
  <p:handoutMasterIdLst>
    <p:handoutMasterId r:id="rId58"/>
  </p:handoutMasterIdLst>
  <p:sldIdLst>
    <p:sldId id="312" r:id="rId5"/>
    <p:sldId id="304" r:id="rId6"/>
    <p:sldId id="307" r:id="rId7"/>
    <p:sldId id="329" r:id="rId8"/>
    <p:sldId id="323" r:id="rId9"/>
    <p:sldId id="331" r:id="rId10"/>
    <p:sldId id="324" r:id="rId11"/>
    <p:sldId id="325" r:id="rId12"/>
    <p:sldId id="326" r:id="rId13"/>
    <p:sldId id="330" r:id="rId14"/>
    <p:sldId id="327" r:id="rId15"/>
    <p:sldId id="332" r:id="rId16"/>
    <p:sldId id="333" r:id="rId17"/>
    <p:sldId id="335" r:id="rId18"/>
    <p:sldId id="337" r:id="rId19"/>
    <p:sldId id="338" r:id="rId20"/>
    <p:sldId id="339" r:id="rId21"/>
    <p:sldId id="342" r:id="rId22"/>
    <p:sldId id="343" r:id="rId23"/>
    <p:sldId id="340" r:id="rId24"/>
    <p:sldId id="341" r:id="rId25"/>
    <p:sldId id="336" r:id="rId26"/>
    <p:sldId id="344" r:id="rId27"/>
    <p:sldId id="345" r:id="rId28"/>
    <p:sldId id="346" r:id="rId29"/>
    <p:sldId id="347" r:id="rId30"/>
    <p:sldId id="314" r:id="rId31"/>
    <p:sldId id="348" r:id="rId32"/>
    <p:sldId id="350" r:id="rId33"/>
    <p:sldId id="351" r:id="rId34"/>
    <p:sldId id="317" r:id="rId35"/>
    <p:sldId id="352" r:id="rId36"/>
    <p:sldId id="353" r:id="rId37"/>
    <p:sldId id="319" r:id="rId38"/>
    <p:sldId id="318" r:id="rId39"/>
    <p:sldId id="321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297" r:id="rId5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5388" autoAdjust="0"/>
  </p:normalViewPr>
  <p:slideViewPr>
    <p:cSldViewPr snapToGrid="0" snapToObjects="1">
      <p:cViewPr varScale="1">
        <p:scale>
          <a:sx n="65" d="100"/>
          <a:sy n="65" d="100"/>
        </p:scale>
        <p:origin x="978" y="7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Some Column names are different.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 Standardize format. </a:t>
          </a:r>
          <a:endParaRPr lang="en-US" dirty="0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dirty="0"/>
            <a:t>Removing space </a:t>
          </a:r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IN" dirty="0"/>
            <a:t>State name to State/UT</a:t>
          </a:r>
          <a:endParaRPr lang="en-US" dirty="0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77A8772D-9641-4F4A-9071-5B78B1280BE0}">
      <dgm:prSet/>
      <dgm:spPr/>
      <dgm:t>
        <a:bodyPr/>
        <a:lstStyle/>
        <a:p>
          <a:r>
            <a:rPr lang="en-US" dirty="0"/>
            <a:t>Proper Formatting</a:t>
          </a:r>
        </a:p>
      </dgm:t>
    </dgm:pt>
    <dgm:pt modelId="{7D8E33C6-35DF-478D-B938-75E3940CC18B}" type="parTrans" cxnId="{EE481A8A-DD50-493A-877E-611D9BD11F6D}">
      <dgm:prSet/>
      <dgm:spPr/>
      <dgm:t>
        <a:bodyPr/>
        <a:lstStyle/>
        <a:p>
          <a:endParaRPr lang="en-IN"/>
        </a:p>
      </dgm:t>
    </dgm:pt>
    <dgm:pt modelId="{882422A2-5DA9-4AAE-A9B9-4CF91FBCC24E}" type="sibTrans" cxnId="{EE481A8A-DD50-493A-877E-611D9BD11F6D}">
      <dgm:prSet/>
      <dgm:spPr/>
      <dgm:t>
        <a:bodyPr/>
        <a:lstStyle/>
        <a:p>
          <a:endParaRPr lang="en-IN"/>
        </a:p>
      </dgm:t>
    </dgm:pt>
    <dgm:pt modelId="{81B94BF2-A989-483E-9411-D48DFE7A87B7}">
      <dgm:prSet/>
      <dgm:spPr/>
      <dgm:t>
        <a:bodyPr/>
        <a:lstStyle/>
        <a:p>
          <a:pPr>
            <a:buFont typeface="Arial" panose="020B0604020202020204" pitchFamily="34" charset="0"/>
            <a:buChar char="⮚"/>
          </a:pPr>
          <a:r>
            <a:rPr lang="en-IN" dirty="0"/>
            <a:t>District name to District</a:t>
          </a:r>
        </a:p>
      </dgm:t>
    </dgm:pt>
    <dgm:pt modelId="{F88787DB-C128-4997-B2AC-8458DC88044A}" type="parTrans" cxnId="{751F0808-D647-464B-B7A3-A22F803C7CF5}">
      <dgm:prSet/>
      <dgm:spPr/>
      <dgm:t>
        <a:bodyPr/>
        <a:lstStyle/>
        <a:p>
          <a:endParaRPr lang="en-IN"/>
        </a:p>
      </dgm:t>
    </dgm:pt>
    <dgm:pt modelId="{803F9FD8-ABB4-4B0E-99B9-3C8BC6EAD5A2}" type="sibTrans" cxnId="{751F0808-D647-464B-B7A3-A22F803C7CF5}">
      <dgm:prSet/>
      <dgm:spPr/>
      <dgm:t>
        <a:bodyPr/>
        <a:lstStyle/>
        <a:p>
          <a:endParaRPr lang="en-IN"/>
        </a:p>
      </dgm:t>
    </dgm:pt>
    <dgm:pt modelId="{B1364B2E-1BA5-42C4-8F16-9FB627C21A99}">
      <dgm:prSet/>
      <dgm:spPr/>
      <dgm:t>
        <a:bodyPr/>
        <a:lstStyle/>
        <a:p>
          <a:pPr>
            <a:buFont typeface="Arial" panose="020B0604020202020204" pitchFamily="34" charset="0"/>
            <a:buChar char="⮚"/>
          </a:pPr>
          <a:r>
            <a:rPr lang="en-IN" dirty="0" err="1"/>
            <a:t>Male_Literate</a:t>
          </a:r>
          <a:r>
            <a:rPr lang="en-IN" dirty="0"/>
            <a:t> to </a:t>
          </a:r>
          <a:r>
            <a:rPr lang="en-IN" dirty="0" err="1"/>
            <a:t>Literate_Male</a:t>
          </a:r>
          <a:endParaRPr lang="en-IN" dirty="0"/>
        </a:p>
      </dgm:t>
    </dgm:pt>
    <dgm:pt modelId="{A7107B1D-7278-4F98-986F-A4C49B8029C8}" type="parTrans" cxnId="{5E699CCC-47C0-4797-9054-534C9552B9A0}">
      <dgm:prSet/>
      <dgm:spPr/>
      <dgm:t>
        <a:bodyPr/>
        <a:lstStyle/>
        <a:p>
          <a:endParaRPr lang="en-IN"/>
        </a:p>
      </dgm:t>
    </dgm:pt>
    <dgm:pt modelId="{3CA258FC-3892-448D-BE77-123082D8E4CC}" type="sibTrans" cxnId="{5E699CCC-47C0-4797-9054-534C9552B9A0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25BB908D-BC9D-4A20-8C7B-08089CE87232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54341EF3-E262-44A6-8D38-862EBCB2A87E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39AB50F9-6837-40DD-B15E-7FA5841ACB9E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842EF46C-086D-4DFF-9E3A-408C11C616BD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886EEA3C-199C-4784-B9C6-04F80101DC28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75BAAC4B-B13E-4184-A1F0-86182E9532FC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095DC7F3-12B1-4ACC-B105-35A96E033371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9F7A75EC-02F2-4E8E-8A3E-D89B0EFCDEF2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88E2501-F402-44C0-A4CA-F1A36790801D}" type="presOf" srcId="{77A8772D-9641-4F4A-9071-5B78B1280BE0}" destId="{54341EF3-E262-44A6-8D38-862EBCB2A87E}" srcOrd="0" destOrd="2" presId="urn:microsoft.com/office/officeart/2005/8/layout/vProcess5"/>
    <dgm:cxn modelId="{751F0808-D647-464B-B7A3-A22F803C7CF5}" srcId="{56F630FA-64A4-4572-9C77-B342C80BD89F}" destId="{81B94BF2-A989-483E-9411-D48DFE7A87B7}" srcOrd="1" destOrd="0" parTransId="{F88787DB-C128-4997-B2AC-8458DC88044A}" sibTransId="{803F9FD8-ABB4-4B0E-99B9-3C8BC6EAD5A2}"/>
    <dgm:cxn modelId="{74FFA311-AEC0-48BA-80D8-74AF39F241C0}" type="presOf" srcId="{77A8772D-9641-4F4A-9071-5B78B1280BE0}" destId="{095DC7F3-12B1-4ACC-B105-35A96E033371}" srcOrd="1" destOrd="2" presId="urn:microsoft.com/office/officeart/2005/8/layout/vProcess5"/>
    <dgm:cxn modelId="{EA1BA812-36A1-4C36-959F-86C42CD33D83}" type="presOf" srcId="{CD7E86BC-EEBF-479C-AAEB-069CA2D28E04}" destId="{54341EF3-E262-44A6-8D38-862EBCB2A87E}" srcOrd="0" destOrd="1" presId="urn:microsoft.com/office/officeart/2005/8/layout/vProcess5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95C62821-93DB-46DB-8AF7-9A2C18F87D73}" type="presOf" srcId="{4BA11E3E-3732-4E4E-BB5C-E34F1413A8E8}" destId="{9F7A75EC-02F2-4E8E-8A3E-D89B0EFCDEF2}" srcOrd="1" destOrd="1" presId="urn:microsoft.com/office/officeart/2005/8/layout/vProcess5"/>
    <dgm:cxn modelId="{F441DD2B-0BDC-4FB3-85B7-121A88D5E66F}" type="presOf" srcId="{B1364B2E-1BA5-42C4-8F16-9FB627C21A99}" destId="{39AB50F9-6837-40DD-B15E-7FA5841ACB9E}" srcOrd="0" destOrd="3" presId="urn:microsoft.com/office/officeart/2005/8/layout/vProcess5"/>
    <dgm:cxn modelId="{64EB603C-AD77-4D63-A625-774471A3AE23}" type="presOf" srcId="{81B94BF2-A989-483E-9411-D48DFE7A87B7}" destId="{9F7A75EC-02F2-4E8E-8A3E-D89B0EFCDEF2}" srcOrd="1" destOrd="2" presId="urn:microsoft.com/office/officeart/2005/8/layout/vProcess5"/>
    <dgm:cxn modelId="{76033F3F-207E-4E9F-BDF7-04CE10E5B32C}" type="presOf" srcId="{1A88EB8F-2947-43F5-92FB-4D48152F5220}" destId="{886EEA3C-199C-4784-B9C6-04F80101DC28}" srcOrd="0" destOrd="0" presId="urn:microsoft.com/office/officeart/2005/8/layout/vProcess5"/>
    <dgm:cxn modelId="{5749105D-D7EB-4F0A-A9EE-29DBEBDD0C23}" type="presOf" srcId="{81B94BF2-A989-483E-9411-D48DFE7A87B7}" destId="{39AB50F9-6837-40DD-B15E-7FA5841ACB9E}" srcOrd="0" destOrd="2" presId="urn:microsoft.com/office/officeart/2005/8/layout/vProcess5"/>
    <dgm:cxn modelId="{BE1A3746-7694-4993-B686-1F6EAFCBCD46}" type="presOf" srcId="{0612030C-6359-4F1F-AD75-DDE3F411D64E}" destId="{54341EF3-E262-44A6-8D38-862EBCB2A87E}" srcOrd="0" destOrd="0" presId="urn:microsoft.com/office/officeart/2005/8/layout/vProcess5"/>
    <dgm:cxn modelId="{4518B247-0E23-4F5C-9E8E-393C2DFBC21D}" type="presOf" srcId="{56F630FA-64A4-4572-9C77-B342C80BD89F}" destId="{9F7A75EC-02F2-4E8E-8A3E-D89B0EFCDEF2}" srcOrd="1" destOrd="0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0000FB4E-CA0C-4785-B931-A398AC230CED}" type="presOf" srcId="{CD7E86BC-EEBF-479C-AAEB-069CA2D28E04}" destId="{095DC7F3-12B1-4ACC-B105-35A96E033371}" srcOrd="1" destOrd="1" presId="urn:microsoft.com/office/officeart/2005/8/layout/vProcess5"/>
    <dgm:cxn modelId="{D7EF0B79-0791-4117-BD90-B9099C495572}" type="presOf" srcId="{F39122FE-01C3-4E55-BBA2-41ECCF999E07}" destId="{75BAAC4B-B13E-4184-A1F0-86182E9532FC}" srcOrd="1" destOrd="0" presId="urn:microsoft.com/office/officeart/2005/8/layout/vProcess5"/>
    <dgm:cxn modelId="{FCCA4787-53F7-490F-84D7-AC24F5E87AB6}" type="presOf" srcId="{0612030C-6359-4F1F-AD75-DDE3F411D64E}" destId="{095DC7F3-12B1-4ACC-B105-35A96E033371}" srcOrd="1" destOrd="0" presId="urn:microsoft.com/office/officeart/2005/8/layout/vProcess5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EE481A8A-DD50-493A-877E-611D9BD11F6D}" srcId="{0612030C-6359-4F1F-AD75-DDE3F411D64E}" destId="{77A8772D-9641-4F4A-9071-5B78B1280BE0}" srcOrd="1" destOrd="0" parTransId="{7D8E33C6-35DF-478D-B938-75E3940CC18B}" sibTransId="{882422A2-5DA9-4AAE-A9B9-4CF91FBCC24E}"/>
    <dgm:cxn modelId="{677DB69D-CC4B-4FB9-809F-D61D862C1739}" type="presOf" srcId="{F39122FE-01C3-4E55-BBA2-41ECCF999E07}" destId="{25BB908D-BC9D-4A20-8C7B-08089CE87232}" srcOrd="0" destOrd="0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5E699CCC-47C0-4797-9054-534C9552B9A0}" srcId="{56F630FA-64A4-4572-9C77-B342C80BD89F}" destId="{B1364B2E-1BA5-42C4-8F16-9FB627C21A99}" srcOrd="2" destOrd="0" parTransId="{A7107B1D-7278-4F98-986F-A4C49B8029C8}" sibTransId="{3CA258FC-3892-448D-BE77-123082D8E4CC}"/>
    <dgm:cxn modelId="{7EBE1DDD-DD5D-46C6-B9AA-4989E5D029FF}" type="presOf" srcId="{A0901E46-F375-4790-9F3B-5EF92C916956}" destId="{842EF46C-086D-4DFF-9E3A-408C11C616BD}" srcOrd="0" destOrd="0" presId="urn:microsoft.com/office/officeart/2005/8/layout/vProcess5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6001A4E3-38D2-4515-8F8D-8EDD932EA4CF}" type="presOf" srcId="{4BA11E3E-3732-4E4E-BB5C-E34F1413A8E8}" destId="{39AB50F9-6837-40DD-B15E-7FA5841ACB9E}" srcOrd="0" destOrd="1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886B3BF3-91FD-4554-9CD0-E8319201E10C}" type="presOf" srcId="{56F630FA-64A4-4572-9C77-B342C80BD89F}" destId="{39AB50F9-6837-40DD-B15E-7FA5841ACB9E}" srcOrd="0" destOrd="0" presId="urn:microsoft.com/office/officeart/2005/8/layout/vProcess5"/>
    <dgm:cxn modelId="{96A3A5FC-A564-4822-BB4E-A23C21635DED}" type="presOf" srcId="{B1364B2E-1BA5-42C4-8F16-9FB627C21A99}" destId="{9F7A75EC-02F2-4E8E-8A3E-D89B0EFCDEF2}" srcOrd="1" destOrd="3" presId="urn:microsoft.com/office/officeart/2005/8/layout/vProcess5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6B3126B1-7F88-4CB1-B729-B88FA64143A1}" type="presParOf" srcId="{1BDF6FB0-5187-4D2F-80AA-1FFA7FE506F5}" destId="{25BB908D-BC9D-4A20-8C7B-08089CE87232}" srcOrd="1" destOrd="0" presId="urn:microsoft.com/office/officeart/2005/8/layout/vProcess5"/>
    <dgm:cxn modelId="{94D1FEC1-6006-4ED8-B91D-7C45D6EFE900}" type="presParOf" srcId="{1BDF6FB0-5187-4D2F-80AA-1FFA7FE506F5}" destId="{54341EF3-E262-44A6-8D38-862EBCB2A87E}" srcOrd="2" destOrd="0" presId="urn:microsoft.com/office/officeart/2005/8/layout/vProcess5"/>
    <dgm:cxn modelId="{5193F720-703D-418D-8C48-762E221C9EB4}" type="presParOf" srcId="{1BDF6FB0-5187-4D2F-80AA-1FFA7FE506F5}" destId="{39AB50F9-6837-40DD-B15E-7FA5841ACB9E}" srcOrd="3" destOrd="0" presId="urn:microsoft.com/office/officeart/2005/8/layout/vProcess5"/>
    <dgm:cxn modelId="{A4385508-47BE-48D9-9416-736A2C05B83A}" type="presParOf" srcId="{1BDF6FB0-5187-4D2F-80AA-1FFA7FE506F5}" destId="{842EF46C-086D-4DFF-9E3A-408C11C616BD}" srcOrd="4" destOrd="0" presId="urn:microsoft.com/office/officeart/2005/8/layout/vProcess5"/>
    <dgm:cxn modelId="{B1153B83-9FF2-4E7E-AD9B-EE7ED39F83D1}" type="presParOf" srcId="{1BDF6FB0-5187-4D2F-80AA-1FFA7FE506F5}" destId="{886EEA3C-199C-4784-B9C6-04F80101DC28}" srcOrd="5" destOrd="0" presId="urn:microsoft.com/office/officeart/2005/8/layout/vProcess5"/>
    <dgm:cxn modelId="{4168DA2B-19CD-44D0-B2C7-16340C694C6E}" type="presParOf" srcId="{1BDF6FB0-5187-4D2F-80AA-1FFA7FE506F5}" destId="{75BAAC4B-B13E-4184-A1F0-86182E9532FC}" srcOrd="6" destOrd="0" presId="urn:microsoft.com/office/officeart/2005/8/layout/vProcess5"/>
    <dgm:cxn modelId="{22CD5F8A-1D68-4201-82A9-B40B34732ACB}" type="presParOf" srcId="{1BDF6FB0-5187-4D2F-80AA-1FFA7FE506F5}" destId="{095DC7F3-12B1-4ACC-B105-35A96E033371}" srcOrd="7" destOrd="0" presId="urn:microsoft.com/office/officeart/2005/8/layout/vProcess5"/>
    <dgm:cxn modelId="{4DD46786-D791-43A3-9E3D-2BD0C669C57D}" type="presParOf" srcId="{1BDF6FB0-5187-4D2F-80AA-1FFA7FE506F5}" destId="{9F7A75EC-02F2-4E8E-8A3E-D89B0EFCDEF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/>
            <a:t>Issue: State/UT names in all caps. </a:t>
          </a:r>
          <a:endParaRPr lang="en-US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/>
            <a:t>Solution: Standardize format. </a:t>
          </a:r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b="0" i="0" baseline="0" dirty="0"/>
            <a:t>First letter of each word uppercase (except "and"). </a:t>
          </a:r>
          <a:endParaRPr lang="en-US" dirty="0"/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2DAB13B5-B2C7-4AD3-8DAD-55772C341E3F}">
      <dgm:prSet/>
      <dgm:spPr/>
      <dgm:t>
        <a:bodyPr/>
        <a:lstStyle/>
        <a:p>
          <a:r>
            <a:rPr lang="en-US" b="0" i="0" baseline="0"/>
            <a:t>"And" remains lowercase. </a:t>
          </a:r>
          <a:endParaRPr lang="en-US"/>
        </a:p>
      </dgm:t>
    </dgm:pt>
    <dgm:pt modelId="{8AA5E4F4-53B9-4C6E-993B-3D95B05ECED2}" type="parTrans" cxnId="{A9500DF3-DC81-4ED1-8865-D81992F177CF}">
      <dgm:prSet/>
      <dgm:spPr/>
      <dgm:t>
        <a:bodyPr/>
        <a:lstStyle/>
        <a:p>
          <a:endParaRPr lang="en-US"/>
        </a:p>
      </dgm:t>
    </dgm:pt>
    <dgm:pt modelId="{81E34882-3293-45EC-B9D7-812496E823BC}" type="sibTrans" cxnId="{A9500DF3-DC81-4ED1-8865-D81992F177CF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/>
            <a:t>Examples: </a:t>
          </a:r>
          <a:endParaRPr lang="en-US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US" b="0" i="0" baseline="0"/>
            <a:t>Andaman and Nicobar Islands </a:t>
          </a:r>
          <a:endParaRPr lang="en-US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90542C52-C576-43E8-A02A-907A2DCCA780}">
      <dgm:prSet/>
      <dgm:spPr/>
      <dgm:t>
        <a:bodyPr/>
        <a:lstStyle/>
        <a:p>
          <a:r>
            <a:rPr lang="en-US" b="0" i="0" baseline="0"/>
            <a:t>Arunachal Pradesh </a:t>
          </a:r>
          <a:endParaRPr lang="en-US"/>
        </a:p>
      </dgm:t>
    </dgm:pt>
    <dgm:pt modelId="{42CAC908-1303-4378-AF56-5BC0291B6B7C}" type="parTrans" cxnId="{5E9E7264-5668-45FF-AF3A-B0452B90FF6C}">
      <dgm:prSet/>
      <dgm:spPr/>
      <dgm:t>
        <a:bodyPr/>
        <a:lstStyle/>
        <a:p>
          <a:endParaRPr lang="en-US"/>
        </a:p>
      </dgm:t>
    </dgm:pt>
    <dgm:pt modelId="{5BD58AB9-F28A-47F4-BFCA-7CB59A9ED71A}" type="sibTrans" cxnId="{5E9E7264-5668-45FF-AF3A-B0452B90FF6C}">
      <dgm:prSet/>
      <dgm:spPr/>
      <dgm:t>
        <a:bodyPr/>
        <a:lstStyle/>
        <a:p>
          <a:endParaRPr lang="en-US"/>
        </a:p>
      </dgm:t>
    </dgm:pt>
    <dgm:pt modelId="{E300443B-463F-4391-9117-8E3F3C27627B}">
      <dgm:prSet/>
      <dgm:spPr/>
      <dgm:t>
        <a:bodyPr/>
        <a:lstStyle/>
        <a:p>
          <a:r>
            <a:rPr lang="en-US" b="0" i="0" baseline="0"/>
            <a:t>Bihar</a:t>
          </a:r>
          <a:endParaRPr lang="en-US"/>
        </a:p>
      </dgm:t>
    </dgm:pt>
    <dgm:pt modelId="{E364E711-6A2C-43BA-B2D5-9CDF60BFEFE5}" type="parTrans" cxnId="{07CFF6EE-C9B7-4E77-9877-BBCB7F374B41}">
      <dgm:prSet/>
      <dgm:spPr/>
      <dgm:t>
        <a:bodyPr/>
        <a:lstStyle/>
        <a:p>
          <a:endParaRPr lang="en-US"/>
        </a:p>
      </dgm:t>
    </dgm:pt>
    <dgm:pt modelId="{8FE218C0-837C-4739-885A-4D78D5F80F8D}" type="sibTrans" cxnId="{07CFF6EE-C9B7-4E77-9877-BBCB7F374B41}">
      <dgm:prSet/>
      <dgm:spPr/>
      <dgm:t>
        <a:bodyPr/>
        <a:lstStyle/>
        <a:p>
          <a:endParaRPr lang="en-US"/>
        </a:p>
      </dgm:t>
    </dgm:pt>
    <dgm:pt modelId="{70DACAF3-01D1-428A-8636-3BE0605B0568}" type="pres">
      <dgm:prSet presAssocID="{B1DECBCB-1B97-4BD0-89CE-7A845A1ADAAD}" presName="Name0" presStyleCnt="0">
        <dgm:presLayoutVars>
          <dgm:dir/>
          <dgm:animLvl val="lvl"/>
          <dgm:resizeHandles val="exact"/>
        </dgm:presLayoutVars>
      </dgm:prSet>
      <dgm:spPr/>
    </dgm:pt>
    <dgm:pt modelId="{5B5BD7EF-06C6-4417-9149-80BDB4352875}" type="pres">
      <dgm:prSet presAssocID="{56F630FA-64A4-4572-9C77-B342C80BD89F}" presName="boxAndChildren" presStyleCnt="0"/>
      <dgm:spPr/>
    </dgm:pt>
    <dgm:pt modelId="{E4120F6C-FDCD-470E-91E3-F69511076329}" type="pres">
      <dgm:prSet presAssocID="{56F630FA-64A4-4572-9C77-B342C80BD89F}" presName="parentTextBox" presStyleLbl="node1" presStyleIdx="0" presStyleCnt="3"/>
      <dgm:spPr/>
    </dgm:pt>
    <dgm:pt modelId="{AEE66749-076C-4856-849F-CE52C156AA22}" type="pres">
      <dgm:prSet presAssocID="{56F630FA-64A4-4572-9C77-B342C80BD89F}" presName="entireBox" presStyleLbl="node1" presStyleIdx="0" presStyleCnt="3"/>
      <dgm:spPr/>
    </dgm:pt>
    <dgm:pt modelId="{0B8A468C-577D-4064-9A25-2CB871C49F65}" type="pres">
      <dgm:prSet presAssocID="{56F630FA-64A4-4572-9C77-B342C80BD89F}" presName="descendantBox" presStyleCnt="0"/>
      <dgm:spPr/>
    </dgm:pt>
    <dgm:pt modelId="{130A27DA-97CB-4370-8798-43878EC547F2}" type="pres">
      <dgm:prSet presAssocID="{4BA11E3E-3732-4E4E-BB5C-E34F1413A8E8}" presName="childTextBox" presStyleLbl="fgAccFollowNode1" presStyleIdx="0" presStyleCnt="5">
        <dgm:presLayoutVars>
          <dgm:bulletEnabled val="1"/>
        </dgm:presLayoutVars>
      </dgm:prSet>
      <dgm:spPr/>
    </dgm:pt>
    <dgm:pt modelId="{E8D84B81-34EF-44D0-B597-589552BE39AE}" type="pres">
      <dgm:prSet presAssocID="{90542C52-C576-43E8-A02A-907A2DCCA780}" presName="childTextBox" presStyleLbl="fgAccFollowNode1" presStyleIdx="1" presStyleCnt="5">
        <dgm:presLayoutVars>
          <dgm:bulletEnabled val="1"/>
        </dgm:presLayoutVars>
      </dgm:prSet>
      <dgm:spPr/>
    </dgm:pt>
    <dgm:pt modelId="{2BFE1C50-5CF1-44B4-AC47-5BA4DD504BE0}" type="pres">
      <dgm:prSet presAssocID="{E300443B-463F-4391-9117-8E3F3C27627B}" presName="childTextBox" presStyleLbl="fgAccFollowNode1" presStyleIdx="2" presStyleCnt="5">
        <dgm:presLayoutVars>
          <dgm:bulletEnabled val="1"/>
        </dgm:presLayoutVars>
      </dgm:prSet>
      <dgm:spPr/>
    </dgm:pt>
    <dgm:pt modelId="{3AD9682F-3622-4FB2-BFA7-09718E941C1F}" type="pres">
      <dgm:prSet presAssocID="{1A88EB8F-2947-43F5-92FB-4D48152F5220}" presName="sp" presStyleCnt="0"/>
      <dgm:spPr/>
    </dgm:pt>
    <dgm:pt modelId="{258A9056-A95D-45D7-A5CF-9B258299485C}" type="pres">
      <dgm:prSet presAssocID="{0612030C-6359-4F1F-AD75-DDE3F411D64E}" presName="arrowAndChildren" presStyleCnt="0"/>
      <dgm:spPr/>
    </dgm:pt>
    <dgm:pt modelId="{D0B8AE19-4B09-4C78-8C65-6574A3364251}" type="pres">
      <dgm:prSet presAssocID="{0612030C-6359-4F1F-AD75-DDE3F411D64E}" presName="parentTextArrow" presStyleLbl="node1" presStyleIdx="0" presStyleCnt="3"/>
      <dgm:spPr/>
    </dgm:pt>
    <dgm:pt modelId="{E41EB1EF-6081-4A63-A711-770412175A1B}" type="pres">
      <dgm:prSet presAssocID="{0612030C-6359-4F1F-AD75-DDE3F411D64E}" presName="arrow" presStyleLbl="node1" presStyleIdx="1" presStyleCnt="3"/>
      <dgm:spPr/>
    </dgm:pt>
    <dgm:pt modelId="{50FB8540-FB95-4DDB-837D-6A23C7560A4C}" type="pres">
      <dgm:prSet presAssocID="{0612030C-6359-4F1F-AD75-DDE3F411D64E}" presName="descendantArrow" presStyleCnt="0"/>
      <dgm:spPr/>
    </dgm:pt>
    <dgm:pt modelId="{80BE67BA-7F5B-41DE-B2AE-AF9E117D4397}" type="pres">
      <dgm:prSet presAssocID="{CD7E86BC-EEBF-479C-AAEB-069CA2D28E04}" presName="childTextArrow" presStyleLbl="fgAccFollowNode1" presStyleIdx="3" presStyleCnt="5">
        <dgm:presLayoutVars>
          <dgm:bulletEnabled val="1"/>
        </dgm:presLayoutVars>
      </dgm:prSet>
      <dgm:spPr/>
    </dgm:pt>
    <dgm:pt modelId="{40CEC9D7-F41C-421E-89C7-B0A51B779DE4}" type="pres">
      <dgm:prSet presAssocID="{2DAB13B5-B2C7-4AD3-8DAD-55772C341E3F}" presName="childTextArrow" presStyleLbl="fgAccFollowNode1" presStyleIdx="4" presStyleCnt="5">
        <dgm:presLayoutVars>
          <dgm:bulletEnabled val="1"/>
        </dgm:presLayoutVars>
      </dgm:prSet>
      <dgm:spPr/>
    </dgm:pt>
    <dgm:pt modelId="{29DA1D29-322A-4C62-A759-75DF408C2BB9}" type="pres">
      <dgm:prSet presAssocID="{A0901E46-F375-4790-9F3B-5EF92C916956}" presName="sp" presStyleCnt="0"/>
      <dgm:spPr/>
    </dgm:pt>
    <dgm:pt modelId="{3E3EB74A-6E65-4057-A2E8-D694AF3558E1}" type="pres">
      <dgm:prSet presAssocID="{F39122FE-01C3-4E55-BBA2-41ECCF999E07}" presName="arrowAndChildren" presStyleCnt="0"/>
      <dgm:spPr/>
    </dgm:pt>
    <dgm:pt modelId="{0F61F2B8-B0CA-44AD-96F7-2B592D951177}" type="pres">
      <dgm:prSet presAssocID="{F39122FE-01C3-4E55-BBA2-41ECCF999E07}" presName="parentTextArrow" presStyleLbl="node1" presStyleIdx="2" presStyleCnt="3"/>
      <dgm:spPr/>
    </dgm:pt>
  </dgm:ptLst>
  <dgm:cxnLst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C8261636-61FB-44BD-9C13-2AB28515FEF0}" type="presOf" srcId="{B1DECBCB-1B97-4BD0-89CE-7A845A1ADAAD}" destId="{70DACAF3-01D1-428A-8636-3BE0605B0568}" srcOrd="0" destOrd="0" presId="urn:microsoft.com/office/officeart/2005/8/layout/process4"/>
    <dgm:cxn modelId="{5E9E7264-5668-45FF-AF3A-B0452B90FF6C}" srcId="{56F630FA-64A4-4572-9C77-B342C80BD89F}" destId="{90542C52-C576-43E8-A02A-907A2DCCA780}" srcOrd="1" destOrd="0" parTransId="{42CAC908-1303-4378-AF56-5BC0291B6B7C}" sibTransId="{5BD58AB9-F28A-47F4-BFCA-7CB59A9ED71A}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39A72158-9645-4917-AD2F-CF580CDBA4BF}" type="presOf" srcId="{CD7E86BC-EEBF-479C-AAEB-069CA2D28E04}" destId="{80BE67BA-7F5B-41DE-B2AE-AF9E117D4397}" srcOrd="0" destOrd="0" presId="urn:microsoft.com/office/officeart/2005/8/layout/process4"/>
    <dgm:cxn modelId="{A2C39380-6611-4E92-8CCD-9937281A3A11}" type="presOf" srcId="{4BA11E3E-3732-4E4E-BB5C-E34F1413A8E8}" destId="{130A27DA-97CB-4370-8798-43878EC547F2}" srcOrd="0" destOrd="0" presId="urn:microsoft.com/office/officeart/2005/8/layout/process4"/>
    <dgm:cxn modelId="{F5F78088-EA99-41BF-B296-EA640F3BDE1F}" type="presOf" srcId="{0612030C-6359-4F1F-AD75-DDE3F411D64E}" destId="{D0B8AE19-4B09-4C78-8C65-6574A3364251}" srcOrd="0" destOrd="0" presId="urn:microsoft.com/office/officeart/2005/8/layout/process4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1B140B89-DFDE-4536-8A31-E2ABDA222F05}" type="presOf" srcId="{2DAB13B5-B2C7-4AD3-8DAD-55772C341E3F}" destId="{40CEC9D7-F41C-421E-89C7-B0A51B779DE4}" srcOrd="0" destOrd="0" presId="urn:microsoft.com/office/officeart/2005/8/layout/process4"/>
    <dgm:cxn modelId="{1FAEFEA7-F087-4907-8627-F71B9F6CED6F}" type="presOf" srcId="{56F630FA-64A4-4572-9C77-B342C80BD89F}" destId="{AEE66749-076C-4856-849F-CE52C156AA22}" srcOrd="1" destOrd="0" presId="urn:microsoft.com/office/officeart/2005/8/layout/process4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BB8257C4-7CEA-4AAE-A42F-BD1E0FBABC7E}" type="presOf" srcId="{0612030C-6359-4F1F-AD75-DDE3F411D64E}" destId="{E41EB1EF-6081-4A63-A711-770412175A1B}" srcOrd="1" destOrd="0" presId="urn:microsoft.com/office/officeart/2005/8/layout/process4"/>
    <dgm:cxn modelId="{A5EBBBDC-7851-4CA7-86BE-3A5FEB34D4F9}" type="presOf" srcId="{56F630FA-64A4-4572-9C77-B342C80BD89F}" destId="{E4120F6C-FDCD-470E-91E3-F69511076329}" srcOrd="0" destOrd="0" presId="urn:microsoft.com/office/officeart/2005/8/layout/process4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CB30A8E5-64FF-4DAA-80C9-ADAE3247C51A}" type="presOf" srcId="{90542C52-C576-43E8-A02A-907A2DCCA780}" destId="{E8D84B81-34EF-44D0-B597-589552BE39AE}" srcOrd="0" destOrd="0" presId="urn:microsoft.com/office/officeart/2005/8/layout/process4"/>
    <dgm:cxn modelId="{EA7316E7-F64F-4B7C-AF59-9F8F00183281}" type="presOf" srcId="{F39122FE-01C3-4E55-BBA2-41ECCF999E07}" destId="{0F61F2B8-B0CA-44AD-96F7-2B592D951177}" srcOrd="0" destOrd="0" presId="urn:microsoft.com/office/officeart/2005/8/layout/process4"/>
    <dgm:cxn modelId="{89F82DE7-41E0-4506-8C7F-91EDFEDFB9F8}" type="presOf" srcId="{E300443B-463F-4391-9117-8E3F3C27627B}" destId="{2BFE1C50-5CF1-44B4-AC47-5BA4DD504BE0}" srcOrd="0" destOrd="0" presId="urn:microsoft.com/office/officeart/2005/8/layout/process4"/>
    <dgm:cxn modelId="{07CFF6EE-C9B7-4E77-9877-BBCB7F374B41}" srcId="{56F630FA-64A4-4572-9C77-B342C80BD89F}" destId="{E300443B-463F-4391-9117-8E3F3C27627B}" srcOrd="2" destOrd="0" parTransId="{E364E711-6A2C-43BA-B2D5-9CDF60BFEFE5}" sibTransId="{8FE218C0-837C-4739-885A-4D78D5F80F8D}"/>
    <dgm:cxn modelId="{A9500DF3-DC81-4ED1-8865-D81992F177CF}" srcId="{0612030C-6359-4F1F-AD75-DDE3F411D64E}" destId="{2DAB13B5-B2C7-4AD3-8DAD-55772C341E3F}" srcOrd="1" destOrd="0" parTransId="{8AA5E4F4-53B9-4C6E-993B-3D95B05ECED2}" sibTransId="{81E34882-3293-45EC-B9D7-812496E823BC}"/>
    <dgm:cxn modelId="{6B85788F-C492-4A2F-9190-380EF401B4BF}" type="presParOf" srcId="{70DACAF3-01D1-428A-8636-3BE0605B0568}" destId="{5B5BD7EF-06C6-4417-9149-80BDB4352875}" srcOrd="0" destOrd="0" presId="urn:microsoft.com/office/officeart/2005/8/layout/process4"/>
    <dgm:cxn modelId="{3513E3A3-42C3-471F-A801-D973FF8AEE21}" type="presParOf" srcId="{5B5BD7EF-06C6-4417-9149-80BDB4352875}" destId="{E4120F6C-FDCD-470E-91E3-F69511076329}" srcOrd="0" destOrd="0" presId="urn:microsoft.com/office/officeart/2005/8/layout/process4"/>
    <dgm:cxn modelId="{702387FD-D88A-4103-AE35-596043A1F99E}" type="presParOf" srcId="{5B5BD7EF-06C6-4417-9149-80BDB4352875}" destId="{AEE66749-076C-4856-849F-CE52C156AA22}" srcOrd="1" destOrd="0" presId="urn:microsoft.com/office/officeart/2005/8/layout/process4"/>
    <dgm:cxn modelId="{5786E81A-33B8-487D-92FE-5F2D9B6310E7}" type="presParOf" srcId="{5B5BD7EF-06C6-4417-9149-80BDB4352875}" destId="{0B8A468C-577D-4064-9A25-2CB871C49F65}" srcOrd="2" destOrd="0" presId="urn:microsoft.com/office/officeart/2005/8/layout/process4"/>
    <dgm:cxn modelId="{0A0DB32F-4566-48B4-A58A-41A31A2CF6BD}" type="presParOf" srcId="{0B8A468C-577D-4064-9A25-2CB871C49F65}" destId="{130A27DA-97CB-4370-8798-43878EC547F2}" srcOrd="0" destOrd="0" presId="urn:microsoft.com/office/officeart/2005/8/layout/process4"/>
    <dgm:cxn modelId="{EB62998D-1016-468E-BA7D-1FE6DE76ED3C}" type="presParOf" srcId="{0B8A468C-577D-4064-9A25-2CB871C49F65}" destId="{E8D84B81-34EF-44D0-B597-589552BE39AE}" srcOrd="1" destOrd="0" presId="urn:microsoft.com/office/officeart/2005/8/layout/process4"/>
    <dgm:cxn modelId="{7E1D170E-C910-4430-A010-25D341E7BEC6}" type="presParOf" srcId="{0B8A468C-577D-4064-9A25-2CB871C49F65}" destId="{2BFE1C50-5CF1-44B4-AC47-5BA4DD504BE0}" srcOrd="2" destOrd="0" presId="urn:microsoft.com/office/officeart/2005/8/layout/process4"/>
    <dgm:cxn modelId="{9A42006C-1251-4F05-9E36-98518678CA6E}" type="presParOf" srcId="{70DACAF3-01D1-428A-8636-3BE0605B0568}" destId="{3AD9682F-3622-4FB2-BFA7-09718E941C1F}" srcOrd="1" destOrd="0" presId="urn:microsoft.com/office/officeart/2005/8/layout/process4"/>
    <dgm:cxn modelId="{8121FB66-FA43-4E1E-8FAC-AC99A00A23F6}" type="presParOf" srcId="{70DACAF3-01D1-428A-8636-3BE0605B0568}" destId="{258A9056-A95D-45D7-A5CF-9B258299485C}" srcOrd="2" destOrd="0" presId="urn:microsoft.com/office/officeart/2005/8/layout/process4"/>
    <dgm:cxn modelId="{DFE355BB-320E-4E23-8580-C059C396E79C}" type="presParOf" srcId="{258A9056-A95D-45D7-A5CF-9B258299485C}" destId="{D0B8AE19-4B09-4C78-8C65-6574A3364251}" srcOrd="0" destOrd="0" presId="urn:microsoft.com/office/officeart/2005/8/layout/process4"/>
    <dgm:cxn modelId="{EC54989A-65E5-4049-8BF1-6FC18AAD51C5}" type="presParOf" srcId="{258A9056-A95D-45D7-A5CF-9B258299485C}" destId="{E41EB1EF-6081-4A63-A711-770412175A1B}" srcOrd="1" destOrd="0" presId="urn:microsoft.com/office/officeart/2005/8/layout/process4"/>
    <dgm:cxn modelId="{12F2A0B2-18EC-49CA-989A-93DD50F567BB}" type="presParOf" srcId="{258A9056-A95D-45D7-A5CF-9B258299485C}" destId="{50FB8540-FB95-4DDB-837D-6A23C7560A4C}" srcOrd="2" destOrd="0" presId="urn:microsoft.com/office/officeart/2005/8/layout/process4"/>
    <dgm:cxn modelId="{072488AA-31B1-4C4E-8A1A-6725146D7F3D}" type="presParOf" srcId="{50FB8540-FB95-4DDB-837D-6A23C7560A4C}" destId="{80BE67BA-7F5B-41DE-B2AE-AF9E117D4397}" srcOrd="0" destOrd="0" presId="urn:microsoft.com/office/officeart/2005/8/layout/process4"/>
    <dgm:cxn modelId="{775EB6A0-898C-4103-9500-C59957E4741D}" type="presParOf" srcId="{50FB8540-FB95-4DDB-837D-6A23C7560A4C}" destId="{40CEC9D7-F41C-421E-89C7-B0A51B779DE4}" srcOrd="1" destOrd="0" presId="urn:microsoft.com/office/officeart/2005/8/layout/process4"/>
    <dgm:cxn modelId="{8BCB4929-7A50-4A17-9D2E-8FC06FA47FA9}" type="presParOf" srcId="{70DACAF3-01D1-428A-8636-3BE0605B0568}" destId="{29DA1D29-322A-4C62-A759-75DF408C2BB9}" srcOrd="3" destOrd="0" presId="urn:microsoft.com/office/officeart/2005/8/layout/process4"/>
    <dgm:cxn modelId="{05AACECF-3D13-4FA8-9029-31800E755A1E}" type="presParOf" srcId="{70DACAF3-01D1-428A-8636-3BE0605B0568}" destId="{3E3EB74A-6E65-4057-A2E8-D694AF3558E1}" srcOrd="4" destOrd="0" presId="urn:microsoft.com/office/officeart/2005/8/layout/process4"/>
    <dgm:cxn modelId="{7EDF07D2-8489-49DB-B6DC-32B300220C98}" type="presParOf" srcId="{3E3EB74A-6E65-4057-A2E8-D694AF3558E1}" destId="{0F61F2B8-B0CA-44AD-96F7-2B592D95117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Change State name of specify District.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CD7E86BC-EEBF-479C-AAEB-069CA2D28E04}">
      <dgm:prSet/>
      <dgm:spPr/>
      <dgm:t>
        <a:bodyPr/>
        <a:lstStyle/>
        <a:p>
          <a:r>
            <a:rPr lang="en-US" dirty="0"/>
            <a:t>Rename State Name </a:t>
          </a:r>
        </a:p>
      </dgm:t>
    </dgm:pt>
    <dgm:pt modelId="{03CEA99C-7702-4835-AD0C-9B87705EF523}" type="parTrans" cxnId="{6544BCE2-0358-4C13-A0A0-E546C706582B}">
      <dgm:prSet/>
      <dgm:spPr/>
      <dgm:t>
        <a:bodyPr/>
        <a:lstStyle/>
        <a:p>
          <a:endParaRPr lang="en-US"/>
        </a:p>
      </dgm:t>
    </dgm:pt>
    <dgm:pt modelId="{B52030F8-C6A1-48DF-9034-0644F0EF9522}" type="sibTrans" cxnId="{6544BCE2-0358-4C13-A0A0-E546C706582B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US" dirty="0"/>
            <a:t>Adilabad in Ap to Telangana</a:t>
          </a:r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 Standardize format. </a:t>
          </a:r>
          <a:endParaRPr lang="en-US" dirty="0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AEF93BA6-8145-4F94-BC5F-F0D650FBB03E}">
      <dgm:prSet/>
      <dgm:spPr/>
      <dgm:t>
        <a:bodyPr/>
        <a:lstStyle/>
        <a:p>
          <a:r>
            <a:rPr lang="en-US" dirty="0"/>
            <a:t>Andhra Pradesh to Telangana</a:t>
          </a:r>
        </a:p>
      </dgm:t>
    </dgm:pt>
    <dgm:pt modelId="{9AC9D063-7F84-4040-95EA-2E17832E6D22}" type="parTrans" cxnId="{038B9697-43BA-4A87-8C1A-08B77C763DEF}">
      <dgm:prSet/>
      <dgm:spPr/>
      <dgm:t>
        <a:bodyPr/>
        <a:lstStyle/>
        <a:p>
          <a:endParaRPr lang="en-IN"/>
        </a:p>
      </dgm:t>
    </dgm:pt>
    <dgm:pt modelId="{AA2ACCA8-DC9A-4506-AABD-571AEEAF6554}" type="sibTrans" cxnId="{038B9697-43BA-4A87-8C1A-08B77C763DEF}">
      <dgm:prSet/>
      <dgm:spPr/>
      <dgm:t>
        <a:bodyPr/>
        <a:lstStyle/>
        <a:p>
          <a:endParaRPr lang="en-IN"/>
        </a:p>
      </dgm:t>
    </dgm:pt>
    <dgm:pt modelId="{9307C5D1-AE77-442F-84F0-0C242D8E5443}">
      <dgm:prSet/>
      <dgm:spPr/>
      <dgm:t>
        <a:bodyPr/>
        <a:lstStyle/>
        <a:p>
          <a:r>
            <a:rPr lang="en-US" dirty="0"/>
            <a:t>Jammu and Kashmir to Ladakh</a:t>
          </a:r>
        </a:p>
      </dgm:t>
    </dgm:pt>
    <dgm:pt modelId="{35C2B2AD-90D1-4097-A625-4847ACD63FB3}" type="parTrans" cxnId="{71972FF6-4FF4-44C5-8F17-2743AE6B6001}">
      <dgm:prSet/>
      <dgm:spPr/>
      <dgm:t>
        <a:bodyPr/>
        <a:lstStyle/>
        <a:p>
          <a:endParaRPr lang="en-IN"/>
        </a:p>
      </dgm:t>
    </dgm:pt>
    <dgm:pt modelId="{D2E1E7B8-75B7-4BB4-ABA6-F56D0538801C}" type="sibTrans" cxnId="{71972FF6-4FF4-44C5-8F17-2743AE6B6001}">
      <dgm:prSet/>
      <dgm:spPr/>
      <dgm:t>
        <a:bodyPr/>
        <a:lstStyle/>
        <a:p>
          <a:endParaRPr lang="en-IN"/>
        </a:p>
      </dgm:t>
    </dgm:pt>
    <dgm:pt modelId="{A6365836-E301-4B56-92A8-25070A68585C}">
      <dgm:prSet/>
      <dgm:spPr/>
      <dgm:t>
        <a:bodyPr/>
        <a:lstStyle/>
        <a:p>
          <a:r>
            <a:rPr lang="en-US" dirty="0"/>
            <a:t>Nizamabad in Ap to Telangana</a:t>
          </a:r>
        </a:p>
      </dgm:t>
    </dgm:pt>
    <dgm:pt modelId="{A47A5200-F8FE-451F-86B8-31CE4585A3E5}" type="parTrans" cxnId="{F36DA10E-31D9-445C-8667-736B74539E12}">
      <dgm:prSet/>
      <dgm:spPr/>
      <dgm:t>
        <a:bodyPr/>
        <a:lstStyle/>
        <a:p>
          <a:endParaRPr lang="en-IN"/>
        </a:p>
      </dgm:t>
    </dgm:pt>
    <dgm:pt modelId="{397C2FF5-F639-4BD4-B99C-C8CD1BBC98A8}" type="sibTrans" cxnId="{F36DA10E-31D9-445C-8667-736B74539E12}">
      <dgm:prSet/>
      <dgm:spPr/>
      <dgm:t>
        <a:bodyPr/>
        <a:lstStyle/>
        <a:p>
          <a:endParaRPr lang="en-IN"/>
        </a:p>
      </dgm:t>
    </dgm:pt>
    <dgm:pt modelId="{FC1150BA-5A29-4F3C-81CF-FD0E5F988EE0}">
      <dgm:prSet/>
      <dgm:spPr/>
      <dgm:t>
        <a:bodyPr/>
        <a:lstStyle/>
        <a:p>
          <a:r>
            <a:rPr lang="en-US" dirty="0" err="1"/>
            <a:t>etc</a:t>
          </a:r>
          <a:endParaRPr lang="en-US" dirty="0"/>
        </a:p>
      </dgm:t>
    </dgm:pt>
    <dgm:pt modelId="{5AE09D59-A492-4008-883D-09CD6E91B2DC}" type="parTrans" cxnId="{5DA197A7-D19C-40B7-9192-44652AEF14AB}">
      <dgm:prSet/>
      <dgm:spPr/>
      <dgm:t>
        <a:bodyPr/>
        <a:lstStyle/>
        <a:p>
          <a:endParaRPr lang="en-IN"/>
        </a:p>
      </dgm:t>
    </dgm:pt>
    <dgm:pt modelId="{DC41001E-F558-448F-8A8D-7A71ABED4A05}" type="sibTrans" cxnId="{5DA197A7-D19C-40B7-9192-44652AEF14AB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183B259C-04CB-4685-A2BA-E597AAEBC52E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11AE13F0-BC33-4122-83B5-36379CA74D61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D2D9F6B9-7B17-48B8-9787-4AEDF0A7E957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AD655CA8-A155-46CC-87C1-BBBEF56222ED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052CCA41-C353-4211-A2B7-831DAC24CF5F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C48B2467-53C0-495B-BF06-2B0F0BD9A330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B32C6ED1-07B2-4DC0-8CF8-EACEF568A86A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26F0D68F-67CD-4EDD-BE04-D68A2F0D73E4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864DA01-AFD6-482F-9B46-E07FC4176B50}" type="presOf" srcId="{FC1150BA-5A29-4F3C-81CF-FD0E5F988EE0}" destId="{D2D9F6B9-7B17-48B8-9787-4AEDF0A7E957}" srcOrd="0" destOrd="3" presId="urn:microsoft.com/office/officeart/2005/8/layout/vProcess5"/>
    <dgm:cxn modelId="{F36DA10E-31D9-445C-8667-736B74539E12}" srcId="{56F630FA-64A4-4572-9C77-B342C80BD89F}" destId="{A6365836-E301-4B56-92A8-25070A68585C}" srcOrd="1" destOrd="0" parTransId="{A47A5200-F8FE-451F-86B8-31CE4585A3E5}" sibTransId="{397C2FF5-F639-4BD4-B99C-C8CD1BBC98A8}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0850AC19-269C-4217-A665-838B9ABC1B27}" type="presOf" srcId="{AEF93BA6-8145-4F94-BC5F-F0D650FBB03E}" destId="{11AE13F0-BC33-4122-83B5-36379CA74D61}" srcOrd="0" destOrd="2" presId="urn:microsoft.com/office/officeart/2005/8/layout/vProcess5"/>
    <dgm:cxn modelId="{E2E1311B-21FE-47E1-8858-B3116D7F4DCE}" type="presOf" srcId="{A6365836-E301-4B56-92A8-25070A68585C}" destId="{D2D9F6B9-7B17-48B8-9787-4AEDF0A7E957}" srcOrd="0" destOrd="2" presId="urn:microsoft.com/office/officeart/2005/8/layout/vProcess5"/>
    <dgm:cxn modelId="{BD2A462D-CC64-45DF-A754-D945A405B897}" type="presOf" srcId="{F39122FE-01C3-4E55-BBA2-41ECCF999E07}" destId="{183B259C-04CB-4685-A2BA-E597AAEBC52E}" srcOrd="0" destOrd="0" presId="urn:microsoft.com/office/officeart/2005/8/layout/vProcess5"/>
    <dgm:cxn modelId="{23E7CE60-508A-4B9E-B0F8-3CBC8DD71B97}" type="presOf" srcId="{CD7E86BC-EEBF-479C-AAEB-069CA2D28E04}" destId="{11AE13F0-BC33-4122-83B5-36379CA74D61}" srcOrd="0" destOrd="1" presId="urn:microsoft.com/office/officeart/2005/8/layout/vProcess5"/>
    <dgm:cxn modelId="{5207BE42-E700-478D-A5AC-61B8F62B7C25}" type="presOf" srcId="{56F630FA-64A4-4572-9C77-B342C80BD89F}" destId="{D2D9F6B9-7B17-48B8-9787-4AEDF0A7E957}" srcOrd="0" destOrd="0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B6A4FC70-321C-443D-8CE0-9EE4BC25121B}" type="presOf" srcId="{CD7E86BC-EEBF-479C-AAEB-069CA2D28E04}" destId="{B32C6ED1-07B2-4DC0-8CF8-EACEF568A86A}" srcOrd="1" destOrd="1" presId="urn:microsoft.com/office/officeart/2005/8/layout/vProcess5"/>
    <dgm:cxn modelId="{A4347973-C5D1-4345-BE83-9778C76FE0E5}" type="presOf" srcId="{4BA11E3E-3732-4E4E-BB5C-E34F1413A8E8}" destId="{D2D9F6B9-7B17-48B8-9787-4AEDF0A7E957}" srcOrd="0" destOrd="1" presId="urn:microsoft.com/office/officeart/2005/8/layout/vProcess5"/>
    <dgm:cxn modelId="{C6880654-4A95-41A2-ABA5-B3F40F454FE5}" type="presOf" srcId="{1A88EB8F-2947-43F5-92FB-4D48152F5220}" destId="{052CCA41-C353-4211-A2B7-831DAC24CF5F}" srcOrd="0" destOrd="0" presId="urn:microsoft.com/office/officeart/2005/8/layout/vProcess5"/>
    <dgm:cxn modelId="{FFCBD77A-7C96-422A-BF57-598B6AE67B50}" type="presOf" srcId="{56F630FA-64A4-4572-9C77-B342C80BD89F}" destId="{26F0D68F-67CD-4EDD-BE04-D68A2F0D73E4}" srcOrd="1" destOrd="0" presId="urn:microsoft.com/office/officeart/2005/8/layout/vProcess5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4931068B-6473-4571-AA16-AAC0BEF1DF61}" type="presOf" srcId="{AEF93BA6-8145-4F94-BC5F-F0D650FBB03E}" destId="{B32C6ED1-07B2-4DC0-8CF8-EACEF568A86A}" srcOrd="1" destOrd="2" presId="urn:microsoft.com/office/officeart/2005/8/layout/vProcess5"/>
    <dgm:cxn modelId="{E5210995-3296-4BD1-B7A6-317CC4F55F27}" type="presOf" srcId="{0612030C-6359-4F1F-AD75-DDE3F411D64E}" destId="{11AE13F0-BC33-4122-83B5-36379CA74D61}" srcOrd="0" destOrd="0" presId="urn:microsoft.com/office/officeart/2005/8/layout/vProcess5"/>
    <dgm:cxn modelId="{038B9697-43BA-4A87-8C1A-08B77C763DEF}" srcId="{0612030C-6359-4F1F-AD75-DDE3F411D64E}" destId="{AEF93BA6-8145-4F94-BC5F-F0D650FBB03E}" srcOrd="1" destOrd="0" parTransId="{9AC9D063-7F84-4040-95EA-2E17832E6D22}" sibTransId="{AA2ACCA8-DC9A-4506-AABD-571AEEAF6554}"/>
    <dgm:cxn modelId="{D42CA199-838D-404D-BE8A-B36B38693B92}" type="presOf" srcId="{A6365836-E301-4B56-92A8-25070A68585C}" destId="{26F0D68F-67CD-4EDD-BE04-D68A2F0D73E4}" srcOrd="1" destOrd="2" presId="urn:microsoft.com/office/officeart/2005/8/layout/vProcess5"/>
    <dgm:cxn modelId="{CF0B129B-30EF-4E07-A9EF-B42B038E1649}" type="presOf" srcId="{9307C5D1-AE77-442F-84F0-0C242D8E5443}" destId="{11AE13F0-BC33-4122-83B5-36379CA74D61}" srcOrd="0" destOrd="3" presId="urn:microsoft.com/office/officeart/2005/8/layout/vProcess5"/>
    <dgm:cxn modelId="{C0A1C39E-9FD9-457B-91E3-09FE3DF50D30}" type="presOf" srcId="{A0901E46-F375-4790-9F3B-5EF92C916956}" destId="{AD655CA8-A155-46CC-87C1-BBBEF56222ED}" srcOrd="0" destOrd="0" presId="urn:microsoft.com/office/officeart/2005/8/layout/vProcess5"/>
    <dgm:cxn modelId="{8EA6F1A4-6AA8-4EEF-AC9F-5C18CD6AF1FA}" type="presOf" srcId="{4BA11E3E-3732-4E4E-BB5C-E34F1413A8E8}" destId="{26F0D68F-67CD-4EDD-BE04-D68A2F0D73E4}" srcOrd="1" destOrd="1" presId="urn:microsoft.com/office/officeart/2005/8/layout/vProcess5"/>
    <dgm:cxn modelId="{5DA197A7-D19C-40B7-9192-44652AEF14AB}" srcId="{56F630FA-64A4-4572-9C77-B342C80BD89F}" destId="{FC1150BA-5A29-4F3C-81CF-FD0E5F988EE0}" srcOrd="2" destOrd="0" parTransId="{5AE09D59-A492-4008-883D-09CD6E91B2DC}" sibTransId="{DC41001E-F558-448F-8A8D-7A71ABED4A05}"/>
    <dgm:cxn modelId="{123E72BE-9C64-4876-ABC6-CDB1CF8248C3}" type="presOf" srcId="{F39122FE-01C3-4E55-BBA2-41ECCF999E07}" destId="{C48B2467-53C0-495B-BF06-2B0F0BD9A330}" srcOrd="1" destOrd="0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B2A63EC9-C4A0-411E-A3F3-DF2B77B0622C}" type="presOf" srcId="{0612030C-6359-4F1F-AD75-DDE3F411D64E}" destId="{B32C6ED1-07B2-4DC0-8CF8-EACEF568A86A}" srcOrd="1" destOrd="0" presId="urn:microsoft.com/office/officeart/2005/8/layout/vProcess5"/>
    <dgm:cxn modelId="{2C64D2DF-5440-4A29-B846-61B1959481F8}" type="presOf" srcId="{9307C5D1-AE77-442F-84F0-0C242D8E5443}" destId="{B32C6ED1-07B2-4DC0-8CF8-EACEF568A86A}" srcOrd="1" destOrd="3" presId="urn:microsoft.com/office/officeart/2005/8/layout/vProcess5"/>
    <dgm:cxn modelId="{6544BCE2-0358-4C13-A0A0-E546C706582B}" srcId="{0612030C-6359-4F1F-AD75-DDE3F411D64E}" destId="{CD7E86BC-EEBF-479C-AAEB-069CA2D28E04}" srcOrd="0" destOrd="0" parTransId="{03CEA99C-7702-4835-AD0C-9B87705EF523}" sibTransId="{B52030F8-C6A1-48DF-9034-0644F0EF9522}"/>
    <dgm:cxn modelId="{D38CD7E3-5DA2-49D3-BD53-BB6AA7674485}" type="presOf" srcId="{FC1150BA-5A29-4F3C-81CF-FD0E5F988EE0}" destId="{26F0D68F-67CD-4EDD-BE04-D68A2F0D73E4}" srcOrd="1" destOrd="3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71972FF6-4FF4-44C5-8F17-2743AE6B6001}" srcId="{0612030C-6359-4F1F-AD75-DDE3F411D64E}" destId="{9307C5D1-AE77-442F-84F0-0C242D8E5443}" srcOrd="2" destOrd="0" parTransId="{35C2B2AD-90D1-4097-A625-4847ACD63FB3}" sibTransId="{D2E1E7B8-75B7-4BB4-ABA6-F56D0538801C}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C541FD74-5D95-4B82-BE70-159772ABE8A0}" type="presParOf" srcId="{1BDF6FB0-5187-4D2F-80AA-1FFA7FE506F5}" destId="{183B259C-04CB-4685-A2BA-E597AAEBC52E}" srcOrd="1" destOrd="0" presId="urn:microsoft.com/office/officeart/2005/8/layout/vProcess5"/>
    <dgm:cxn modelId="{57C2F592-734C-4517-A077-B910FCA1F97F}" type="presParOf" srcId="{1BDF6FB0-5187-4D2F-80AA-1FFA7FE506F5}" destId="{11AE13F0-BC33-4122-83B5-36379CA74D61}" srcOrd="2" destOrd="0" presId="urn:microsoft.com/office/officeart/2005/8/layout/vProcess5"/>
    <dgm:cxn modelId="{669D693F-A94E-40CA-B4CA-4260EAFB1C87}" type="presParOf" srcId="{1BDF6FB0-5187-4D2F-80AA-1FFA7FE506F5}" destId="{D2D9F6B9-7B17-48B8-9787-4AEDF0A7E957}" srcOrd="3" destOrd="0" presId="urn:microsoft.com/office/officeart/2005/8/layout/vProcess5"/>
    <dgm:cxn modelId="{BB3233C5-95DB-43BC-B574-18DAFFC4E459}" type="presParOf" srcId="{1BDF6FB0-5187-4D2F-80AA-1FFA7FE506F5}" destId="{AD655CA8-A155-46CC-87C1-BBBEF56222ED}" srcOrd="4" destOrd="0" presId="urn:microsoft.com/office/officeart/2005/8/layout/vProcess5"/>
    <dgm:cxn modelId="{B4DCB0EB-A822-4BD0-96F2-972CE9200AB3}" type="presParOf" srcId="{1BDF6FB0-5187-4D2F-80AA-1FFA7FE506F5}" destId="{052CCA41-C353-4211-A2B7-831DAC24CF5F}" srcOrd="5" destOrd="0" presId="urn:microsoft.com/office/officeart/2005/8/layout/vProcess5"/>
    <dgm:cxn modelId="{77EDFBAB-208E-4C56-8F20-F534726CE914}" type="presParOf" srcId="{1BDF6FB0-5187-4D2F-80AA-1FFA7FE506F5}" destId="{C48B2467-53C0-495B-BF06-2B0F0BD9A330}" srcOrd="6" destOrd="0" presId="urn:microsoft.com/office/officeart/2005/8/layout/vProcess5"/>
    <dgm:cxn modelId="{25E7CB45-C49A-482C-AD57-0DAD852BBF7B}" type="presParOf" srcId="{1BDF6FB0-5187-4D2F-80AA-1FFA7FE506F5}" destId="{B32C6ED1-07B2-4DC0-8CF8-EACEF568A86A}" srcOrd="7" destOrd="0" presId="urn:microsoft.com/office/officeart/2005/8/layout/vProcess5"/>
    <dgm:cxn modelId="{4855B07E-EA67-4379-B699-45231B396533}" type="presParOf" srcId="{1BDF6FB0-5187-4D2F-80AA-1FFA7FE506F5}" destId="{26F0D68F-67CD-4EDD-BE04-D68A2F0D73E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DECBCB-1B97-4BD0-89CE-7A845A1ADAAD}" type="doc">
      <dgm:prSet loTypeId="urn:microsoft.com/office/officeart/2005/8/layout/v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9122FE-01C3-4E55-BBA2-41ECCF999E07}">
      <dgm:prSet/>
      <dgm:spPr/>
      <dgm:t>
        <a:bodyPr/>
        <a:lstStyle/>
        <a:p>
          <a:r>
            <a:rPr lang="en-US" b="0" i="0" baseline="0" dirty="0"/>
            <a:t>Issue: Finding Data and use formula to fill that </a:t>
          </a:r>
          <a:endParaRPr lang="en-US" dirty="0"/>
        </a:p>
      </dgm:t>
    </dgm:pt>
    <dgm:pt modelId="{6671DE7C-511B-493E-BA62-CB2A63CB3E6F}" type="parTrans" cxnId="{32427A4B-7AEE-41E8-9CE5-AE14FB7EE095}">
      <dgm:prSet/>
      <dgm:spPr/>
      <dgm:t>
        <a:bodyPr/>
        <a:lstStyle/>
        <a:p>
          <a:endParaRPr lang="en-US"/>
        </a:p>
      </dgm:t>
    </dgm:pt>
    <dgm:pt modelId="{A0901E46-F375-4790-9F3B-5EF92C916956}" type="sibTrans" cxnId="{32427A4B-7AEE-41E8-9CE5-AE14FB7EE095}">
      <dgm:prSet/>
      <dgm:spPr/>
      <dgm:t>
        <a:bodyPr/>
        <a:lstStyle/>
        <a:p>
          <a:endParaRPr lang="en-US"/>
        </a:p>
      </dgm:t>
    </dgm:pt>
    <dgm:pt modelId="{56F630FA-64A4-4572-9C77-B342C80BD89F}">
      <dgm:prSet/>
      <dgm:spPr/>
      <dgm:t>
        <a:bodyPr/>
        <a:lstStyle/>
        <a:p>
          <a:r>
            <a:rPr lang="en-US" b="0" i="0" baseline="0" dirty="0"/>
            <a:t>Examples: </a:t>
          </a:r>
          <a:endParaRPr lang="en-US" dirty="0"/>
        </a:p>
      </dgm:t>
    </dgm:pt>
    <dgm:pt modelId="{3679A74D-8A21-4D7D-B5C8-B042762D29E3}" type="parTrans" cxnId="{FC4CC088-7F29-4356-A917-8E18F560271A}">
      <dgm:prSet/>
      <dgm:spPr/>
      <dgm:t>
        <a:bodyPr/>
        <a:lstStyle/>
        <a:p>
          <a:endParaRPr lang="en-US"/>
        </a:p>
      </dgm:t>
    </dgm:pt>
    <dgm:pt modelId="{F64D33C6-11BB-4C49-980D-7CE0B6E7A27D}" type="sibTrans" cxnId="{FC4CC088-7F29-4356-A917-8E18F560271A}">
      <dgm:prSet/>
      <dgm:spPr/>
      <dgm:t>
        <a:bodyPr/>
        <a:lstStyle/>
        <a:p>
          <a:endParaRPr lang="en-US"/>
        </a:p>
      </dgm:t>
    </dgm:pt>
    <dgm:pt modelId="{4BA11E3E-3732-4E4E-BB5C-E34F1413A8E8}">
      <dgm:prSet/>
      <dgm:spPr/>
      <dgm:t>
        <a:bodyPr/>
        <a:lstStyle/>
        <a:p>
          <a:r>
            <a:rPr lang="en-IN" dirty="0"/>
            <a:t>Population = Male + Female</a:t>
          </a:r>
          <a:endParaRPr lang="en-US" dirty="0"/>
        </a:p>
      </dgm:t>
    </dgm:pt>
    <dgm:pt modelId="{16B60F7E-989F-4BDD-8B19-C2E9989FAA69}" type="parTrans" cxnId="{EB7E16C0-06DF-4253-8393-B9128F12AEAB}">
      <dgm:prSet/>
      <dgm:spPr/>
      <dgm:t>
        <a:bodyPr/>
        <a:lstStyle/>
        <a:p>
          <a:endParaRPr lang="en-US"/>
        </a:p>
      </dgm:t>
    </dgm:pt>
    <dgm:pt modelId="{A80DCB99-8113-49AB-9DB0-57DB38E4C302}" type="sibTrans" cxnId="{EB7E16C0-06DF-4253-8393-B9128F12AEAB}">
      <dgm:prSet/>
      <dgm:spPr/>
      <dgm:t>
        <a:bodyPr/>
        <a:lstStyle/>
        <a:p>
          <a:endParaRPr lang="en-US"/>
        </a:p>
      </dgm:t>
    </dgm:pt>
    <dgm:pt modelId="{0612030C-6359-4F1F-AD75-DDE3F411D64E}">
      <dgm:prSet/>
      <dgm:spPr/>
      <dgm:t>
        <a:bodyPr/>
        <a:lstStyle/>
        <a:p>
          <a:r>
            <a:rPr lang="en-US" b="0" i="0" baseline="0" dirty="0"/>
            <a:t>Solution:</a:t>
          </a:r>
          <a:endParaRPr lang="en-US" dirty="0"/>
        </a:p>
      </dgm:t>
    </dgm:pt>
    <dgm:pt modelId="{1A88EB8F-2947-43F5-92FB-4D48152F5220}" type="sibTrans" cxnId="{A2349C19-37D4-41FC-83ED-FC5FCD812AC4}">
      <dgm:prSet/>
      <dgm:spPr/>
      <dgm:t>
        <a:bodyPr/>
        <a:lstStyle/>
        <a:p>
          <a:endParaRPr lang="en-US"/>
        </a:p>
      </dgm:t>
    </dgm:pt>
    <dgm:pt modelId="{1F61BDF4-B298-419E-8ADF-08DECA84FC5E}" type="parTrans" cxnId="{A2349C19-37D4-41FC-83ED-FC5FCD812AC4}">
      <dgm:prSet/>
      <dgm:spPr/>
      <dgm:t>
        <a:bodyPr/>
        <a:lstStyle/>
        <a:p>
          <a:endParaRPr lang="en-US"/>
        </a:p>
      </dgm:t>
    </dgm:pt>
    <dgm:pt modelId="{AEF93BA6-8145-4F94-BC5F-F0D650FBB03E}">
      <dgm:prSet/>
      <dgm:spPr/>
      <dgm:t>
        <a:bodyPr/>
        <a:lstStyle/>
        <a:p>
          <a:r>
            <a:rPr lang="en-US" dirty="0"/>
            <a:t>Use Formula</a:t>
          </a:r>
        </a:p>
      </dgm:t>
    </dgm:pt>
    <dgm:pt modelId="{9AC9D063-7F84-4040-95EA-2E17832E6D22}" type="parTrans" cxnId="{038B9697-43BA-4A87-8C1A-08B77C763DEF}">
      <dgm:prSet/>
      <dgm:spPr/>
      <dgm:t>
        <a:bodyPr/>
        <a:lstStyle/>
        <a:p>
          <a:endParaRPr lang="en-IN"/>
        </a:p>
      </dgm:t>
    </dgm:pt>
    <dgm:pt modelId="{AA2ACCA8-DC9A-4506-AABD-571AEEAF6554}" type="sibTrans" cxnId="{038B9697-43BA-4A87-8C1A-08B77C763DEF}">
      <dgm:prSet/>
      <dgm:spPr/>
      <dgm:t>
        <a:bodyPr/>
        <a:lstStyle/>
        <a:p>
          <a:endParaRPr lang="en-IN"/>
        </a:p>
      </dgm:t>
    </dgm:pt>
    <dgm:pt modelId="{9307C5D1-AE77-442F-84F0-0C242D8E5443}">
      <dgm:prSet/>
      <dgm:spPr/>
      <dgm:t>
        <a:bodyPr/>
        <a:lstStyle/>
        <a:p>
          <a:r>
            <a:rPr lang="en-US" dirty="0"/>
            <a:t>Use Pandas </a:t>
          </a:r>
        </a:p>
      </dgm:t>
    </dgm:pt>
    <dgm:pt modelId="{35C2B2AD-90D1-4097-A625-4847ACD63FB3}" type="parTrans" cxnId="{71972FF6-4FF4-44C5-8F17-2743AE6B6001}">
      <dgm:prSet/>
      <dgm:spPr/>
      <dgm:t>
        <a:bodyPr/>
        <a:lstStyle/>
        <a:p>
          <a:endParaRPr lang="en-IN"/>
        </a:p>
      </dgm:t>
    </dgm:pt>
    <dgm:pt modelId="{D2E1E7B8-75B7-4BB4-ABA6-F56D0538801C}" type="sibTrans" cxnId="{71972FF6-4FF4-44C5-8F17-2743AE6B6001}">
      <dgm:prSet/>
      <dgm:spPr/>
      <dgm:t>
        <a:bodyPr/>
        <a:lstStyle/>
        <a:p>
          <a:endParaRPr lang="en-IN"/>
        </a:p>
      </dgm:t>
    </dgm:pt>
    <dgm:pt modelId="{A6365836-E301-4B56-92A8-25070A68585C}">
      <dgm:prSet/>
      <dgm:spPr/>
      <dgm:t>
        <a:bodyPr/>
        <a:lstStyle/>
        <a:p>
          <a:r>
            <a:rPr lang="en-IN" dirty="0"/>
            <a:t>Literate = </a:t>
          </a:r>
          <a:r>
            <a:rPr lang="en-IN" dirty="0" err="1"/>
            <a:t>Literate_Male</a:t>
          </a:r>
          <a:r>
            <a:rPr lang="en-IN" dirty="0"/>
            <a:t> + </a:t>
          </a:r>
          <a:r>
            <a:rPr lang="en-IN" dirty="0" err="1"/>
            <a:t>Literate_Female</a:t>
          </a:r>
          <a:endParaRPr lang="en-US" dirty="0"/>
        </a:p>
      </dgm:t>
    </dgm:pt>
    <dgm:pt modelId="{A47A5200-F8FE-451F-86B8-31CE4585A3E5}" type="parTrans" cxnId="{F36DA10E-31D9-445C-8667-736B74539E12}">
      <dgm:prSet/>
      <dgm:spPr/>
      <dgm:t>
        <a:bodyPr/>
        <a:lstStyle/>
        <a:p>
          <a:endParaRPr lang="en-IN"/>
        </a:p>
      </dgm:t>
    </dgm:pt>
    <dgm:pt modelId="{397C2FF5-F639-4BD4-B99C-C8CD1BBC98A8}" type="sibTrans" cxnId="{F36DA10E-31D9-445C-8667-736B74539E12}">
      <dgm:prSet/>
      <dgm:spPr/>
      <dgm:t>
        <a:bodyPr/>
        <a:lstStyle/>
        <a:p>
          <a:endParaRPr lang="en-IN"/>
        </a:p>
      </dgm:t>
    </dgm:pt>
    <dgm:pt modelId="{FC1150BA-5A29-4F3C-81CF-FD0E5F988EE0}">
      <dgm:prSet/>
      <dgm:spPr/>
      <dgm:t>
        <a:bodyPr/>
        <a:lstStyle/>
        <a:p>
          <a:r>
            <a:rPr lang="en-US" dirty="0" err="1"/>
            <a:t>etc</a:t>
          </a:r>
          <a:endParaRPr lang="en-US" dirty="0"/>
        </a:p>
      </dgm:t>
    </dgm:pt>
    <dgm:pt modelId="{5AE09D59-A492-4008-883D-09CD6E91B2DC}" type="parTrans" cxnId="{5DA197A7-D19C-40B7-9192-44652AEF14AB}">
      <dgm:prSet/>
      <dgm:spPr/>
      <dgm:t>
        <a:bodyPr/>
        <a:lstStyle/>
        <a:p>
          <a:endParaRPr lang="en-IN"/>
        </a:p>
      </dgm:t>
    </dgm:pt>
    <dgm:pt modelId="{DC41001E-F558-448F-8A8D-7A71ABED4A05}" type="sibTrans" cxnId="{5DA197A7-D19C-40B7-9192-44652AEF14AB}">
      <dgm:prSet/>
      <dgm:spPr/>
      <dgm:t>
        <a:bodyPr/>
        <a:lstStyle/>
        <a:p>
          <a:endParaRPr lang="en-IN"/>
        </a:p>
      </dgm:t>
    </dgm:pt>
    <dgm:pt modelId="{1F35526F-B4B7-421A-AEC5-1B70EAD1C277}">
      <dgm:prSet/>
      <dgm:spPr/>
      <dgm:t>
        <a:bodyPr/>
        <a:lstStyle/>
        <a:p>
          <a:r>
            <a:rPr lang="en-US" dirty="0"/>
            <a:t>Use Hints</a:t>
          </a:r>
        </a:p>
      </dgm:t>
    </dgm:pt>
    <dgm:pt modelId="{3B792890-8763-4312-86EC-999DE29671FB}" type="parTrans" cxnId="{AFBAFE85-36C7-4185-BEE8-8CA2EA37D41B}">
      <dgm:prSet/>
      <dgm:spPr/>
      <dgm:t>
        <a:bodyPr/>
        <a:lstStyle/>
        <a:p>
          <a:endParaRPr lang="en-IN"/>
        </a:p>
      </dgm:t>
    </dgm:pt>
    <dgm:pt modelId="{E613DB96-9DC8-47A6-831B-AB52978E16C7}" type="sibTrans" cxnId="{AFBAFE85-36C7-4185-BEE8-8CA2EA37D41B}">
      <dgm:prSet/>
      <dgm:spPr/>
      <dgm:t>
        <a:bodyPr/>
        <a:lstStyle/>
        <a:p>
          <a:endParaRPr lang="en-IN"/>
        </a:p>
      </dgm:t>
    </dgm:pt>
    <dgm:pt modelId="{1BDF6FB0-5187-4D2F-80AA-1FFA7FE506F5}" type="pres">
      <dgm:prSet presAssocID="{B1DECBCB-1B97-4BD0-89CE-7A845A1ADAAD}" presName="outerComposite" presStyleCnt="0">
        <dgm:presLayoutVars>
          <dgm:chMax val="5"/>
          <dgm:dir/>
          <dgm:resizeHandles val="exact"/>
        </dgm:presLayoutVars>
      </dgm:prSet>
      <dgm:spPr/>
    </dgm:pt>
    <dgm:pt modelId="{40B35CE1-0FC0-41A3-9818-84576984A256}" type="pres">
      <dgm:prSet presAssocID="{B1DECBCB-1B97-4BD0-89CE-7A845A1ADAAD}" presName="dummyMaxCanvas" presStyleCnt="0">
        <dgm:presLayoutVars/>
      </dgm:prSet>
      <dgm:spPr/>
    </dgm:pt>
    <dgm:pt modelId="{0E70A412-C8CD-4806-A0FB-E32BD6ACDED2}" type="pres">
      <dgm:prSet presAssocID="{B1DECBCB-1B97-4BD0-89CE-7A845A1ADAAD}" presName="ThreeNodes_1" presStyleLbl="node1" presStyleIdx="0" presStyleCnt="3">
        <dgm:presLayoutVars>
          <dgm:bulletEnabled val="1"/>
        </dgm:presLayoutVars>
      </dgm:prSet>
      <dgm:spPr/>
    </dgm:pt>
    <dgm:pt modelId="{E9624743-1C89-45D2-9C79-C069CB3904A8}" type="pres">
      <dgm:prSet presAssocID="{B1DECBCB-1B97-4BD0-89CE-7A845A1ADAAD}" presName="ThreeNodes_2" presStyleLbl="node1" presStyleIdx="1" presStyleCnt="3">
        <dgm:presLayoutVars>
          <dgm:bulletEnabled val="1"/>
        </dgm:presLayoutVars>
      </dgm:prSet>
      <dgm:spPr/>
    </dgm:pt>
    <dgm:pt modelId="{BFE03B54-73CE-4E00-A607-20C660ED39D9}" type="pres">
      <dgm:prSet presAssocID="{B1DECBCB-1B97-4BD0-89CE-7A845A1ADAAD}" presName="ThreeNodes_3" presStyleLbl="node1" presStyleIdx="2" presStyleCnt="3">
        <dgm:presLayoutVars>
          <dgm:bulletEnabled val="1"/>
        </dgm:presLayoutVars>
      </dgm:prSet>
      <dgm:spPr/>
    </dgm:pt>
    <dgm:pt modelId="{766688C7-F323-4FE4-910C-9DABA196141A}" type="pres">
      <dgm:prSet presAssocID="{B1DECBCB-1B97-4BD0-89CE-7A845A1ADAAD}" presName="ThreeConn_1-2" presStyleLbl="fgAccFollowNode1" presStyleIdx="0" presStyleCnt="2">
        <dgm:presLayoutVars>
          <dgm:bulletEnabled val="1"/>
        </dgm:presLayoutVars>
      </dgm:prSet>
      <dgm:spPr/>
    </dgm:pt>
    <dgm:pt modelId="{F559D9E7-BE5C-4961-83D3-2F8920B5E733}" type="pres">
      <dgm:prSet presAssocID="{B1DECBCB-1B97-4BD0-89CE-7A845A1ADAAD}" presName="ThreeConn_2-3" presStyleLbl="fgAccFollowNode1" presStyleIdx="1" presStyleCnt="2">
        <dgm:presLayoutVars>
          <dgm:bulletEnabled val="1"/>
        </dgm:presLayoutVars>
      </dgm:prSet>
      <dgm:spPr/>
    </dgm:pt>
    <dgm:pt modelId="{EDF71867-CDEC-4DA2-ADC4-31802225F539}" type="pres">
      <dgm:prSet presAssocID="{B1DECBCB-1B97-4BD0-89CE-7A845A1ADAAD}" presName="ThreeNodes_1_text" presStyleLbl="node1" presStyleIdx="2" presStyleCnt="3">
        <dgm:presLayoutVars>
          <dgm:bulletEnabled val="1"/>
        </dgm:presLayoutVars>
      </dgm:prSet>
      <dgm:spPr/>
    </dgm:pt>
    <dgm:pt modelId="{77482894-452D-46F8-B40F-B910D1275109}" type="pres">
      <dgm:prSet presAssocID="{B1DECBCB-1B97-4BD0-89CE-7A845A1ADAAD}" presName="ThreeNodes_2_text" presStyleLbl="node1" presStyleIdx="2" presStyleCnt="3">
        <dgm:presLayoutVars>
          <dgm:bulletEnabled val="1"/>
        </dgm:presLayoutVars>
      </dgm:prSet>
      <dgm:spPr/>
    </dgm:pt>
    <dgm:pt modelId="{CCED23CF-4C29-45CF-BB32-F36E5BA535DD}" type="pres">
      <dgm:prSet presAssocID="{B1DECBCB-1B97-4BD0-89CE-7A845A1ADAA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5C6000B-399E-471B-8E6E-784023506E0D}" type="presOf" srcId="{F39122FE-01C3-4E55-BBA2-41ECCF999E07}" destId="{EDF71867-CDEC-4DA2-ADC4-31802225F539}" srcOrd="1" destOrd="0" presId="urn:microsoft.com/office/officeart/2005/8/layout/vProcess5"/>
    <dgm:cxn modelId="{80F7530C-2B37-4F9C-946E-44E1A1163DA6}" type="presOf" srcId="{0612030C-6359-4F1F-AD75-DDE3F411D64E}" destId="{E9624743-1C89-45D2-9C79-C069CB3904A8}" srcOrd="0" destOrd="0" presId="urn:microsoft.com/office/officeart/2005/8/layout/vProcess5"/>
    <dgm:cxn modelId="{6FEAC40D-B87A-4D91-8B75-FBB4FA2E30AA}" type="presOf" srcId="{9307C5D1-AE77-442F-84F0-0C242D8E5443}" destId="{E9624743-1C89-45D2-9C79-C069CB3904A8}" srcOrd="0" destOrd="3" presId="urn:microsoft.com/office/officeart/2005/8/layout/vProcess5"/>
    <dgm:cxn modelId="{F36DA10E-31D9-445C-8667-736B74539E12}" srcId="{56F630FA-64A4-4572-9C77-B342C80BD89F}" destId="{A6365836-E301-4B56-92A8-25070A68585C}" srcOrd="1" destOrd="0" parTransId="{A47A5200-F8FE-451F-86B8-31CE4585A3E5}" sibTransId="{397C2FF5-F639-4BD4-B99C-C8CD1BBC98A8}"/>
    <dgm:cxn modelId="{A2349C19-37D4-41FC-83ED-FC5FCD812AC4}" srcId="{B1DECBCB-1B97-4BD0-89CE-7A845A1ADAAD}" destId="{0612030C-6359-4F1F-AD75-DDE3F411D64E}" srcOrd="1" destOrd="0" parTransId="{1F61BDF4-B298-419E-8ADF-08DECA84FC5E}" sibTransId="{1A88EB8F-2947-43F5-92FB-4D48152F5220}"/>
    <dgm:cxn modelId="{69B27722-351A-43BB-950F-7546DED91D2F}" type="presOf" srcId="{FC1150BA-5A29-4F3C-81CF-FD0E5F988EE0}" destId="{CCED23CF-4C29-45CF-BB32-F36E5BA535DD}" srcOrd="1" destOrd="3" presId="urn:microsoft.com/office/officeart/2005/8/layout/vProcess5"/>
    <dgm:cxn modelId="{7D834268-FCA2-43FF-8032-F16B326E6FD2}" type="presOf" srcId="{FC1150BA-5A29-4F3C-81CF-FD0E5F988EE0}" destId="{BFE03B54-73CE-4E00-A607-20C660ED39D9}" srcOrd="0" destOrd="3" presId="urn:microsoft.com/office/officeart/2005/8/layout/vProcess5"/>
    <dgm:cxn modelId="{B13E1A6A-D7FF-4F5C-9DD8-ED9A7D80D0C2}" type="presOf" srcId="{AEF93BA6-8145-4F94-BC5F-F0D650FBB03E}" destId="{E9624743-1C89-45D2-9C79-C069CB3904A8}" srcOrd="0" destOrd="2" presId="urn:microsoft.com/office/officeart/2005/8/layout/vProcess5"/>
    <dgm:cxn modelId="{32427A4B-7AEE-41E8-9CE5-AE14FB7EE095}" srcId="{B1DECBCB-1B97-4BD0-89CE-7A845A1ADAAD}" destId="{F39122FE-01C3-4E55-BBA2-41ECCF999E07}" srcOrd="0" destOrd="0" parTransId="{6671DE7C-511B-493E-BA62-CB2A63CB3E6F}" sibTransId="{A0901E46-F375-4790-9F3B-5EF92C916956}"/>
    <dgm:cxn modelId="{775AF44D-8105-4803-AECF-DD49C0582CDE}" type="presOf" srcId="{0612030C-6359-4F1F-AD75-DDE3F411D64E}" destId="{77482894-452D-46F8-B40F-B910D1275109}" srcOrd="1" destOrd="0" presId="urn:microsoft.com/office/officeart/2005/8/layout/vProcess5"/>
    <dgm:cxn modelId="{0D80254E-6A8B-4E29-958B-BA8A96E297B4}" type="presOf" srcId="{1F35526F-B4B7-421A-AEC5-1B70EAD1C277}" destId="{E9624743-1C89-45D2-9C79-C069CB3904A8}" srcOrd="0" destOrd="1" presId="urn:microsoft.com/office/officeart/2005/8/layout/vProcess5"/>
    <dgm:cxn modelId="{1663BC55-4111-4815-B780-4306600EDD09}" type="presOf" srcId="{1F35526F-B4B7-421A-AEC5-1B70EAD1C277}" destId="{77482894-452D-46F8-B40F-B910D1275109}" srcOrd="1" destOrd="1" presId="urn:microsoft.com/office/officeart/2005/8/layout/vProcess5"/>
    <dgm:cxn modelId="{10069856-D9C0-4842-ACE9-375AE09F82EA}" type="presOf" srcId="{AEF93BA6-8145-4F94-BC5F-F0D650FBB03E}" destId="{77482894-452D-46F8-B40F-B910D1275109}" srcOrd="1" destOrd="2" presId="urn:microsoft.com/office/officeart/2005/8/layout/vProcess5"/>
    <dgm:cxn modelId="{7248D958-5C95-4329-810A-D9648EBCAD22}" type="presOf" srcId="{A0901E46-F375-4790-9F3B-5EF92C916956}" destId="{766688C7-F323-4FE4-910C-9DABA196141A}" srcOrd="0" destOrd="0" presId="urn:microsoft.com/office/officeart/2005/8/layout/vProcess5"/>
    <dgm:cxn modelId="{F56DD159-1705-47FA-A98B-C203D8E5CFC3}" type="presOf" srcId="{A6365836-E301-4B56-92A8-25070A68585C}" destId="{CCED23CF-4C29-45CF-BB32-F36E5BA535DD}" srcOrd="1" destOrd="2" presId="urn:microsoft.com/office/officeart/2005/8/layout/vProcess5"/>
    <dgm:cxn modelId="{2E6E657E-2846-418C-AB7A-C8D09D876DA9}" type="presOf" srcId="{56F630FA-64A4-4572-9C77-B342C80BD89F}" destId="{BFE03B54-73CE-4E00-A607-20C660ED39D9}" srcOrd="0" destOrd="0" presId="urn:microsoft.com/office/officeart/2005/8/layout/vProcess5"/>
    <dgm:cxn modelId="{AFBAFE85-36C7-4185-BEE8-8CA2EA37D41B}" srcId="{0612030C-6359-4F1F-AD75-DDE3F411D64E}" destId="{1F35526F-B4B7-421A-AEC5-1B70EAD1C277}" srcOrd="0" destOrd="0" parTransId="{3B792890-8763-4312-86EC-999DE29671FB}" sibTransId="{E613DB96-9DC8-47A6-831B-AB52978E16C7}"/>
    <dgm:cxn modelId="{FC4CC088-7F29-4356-A917-8E18F560271A}" srcId="{B1DECBCB-1B97-4BD0-89CE-7A845A1ADAAD}" destId="{56F630FA-64A4-4572-9C77-B342C80BD89F}" srcOrd="2" destOrd="0" parTransId="{3679A74D-8A21-4D7D-B5C8-B042762D29E3}" sibTransId="{F64D33C6-11BB-4C49-980D-7CE0B6E7A27D}"/>
    <dgm:cxn modelId="{038B9697-43BA-4A87-8C1A-08B77C763DEF}" srcId="{0612030C-6359-4F1F-AD75-DDE3F411D64E}" destId="{AEF93BA6-8145-4F94-BC5F-F0D650FBB03E}" srcOrd="1" destOrd="0" parTransId="{9AC9D063-7F84-4040-95EA-2E17832E6D22}" sibTransId="{AA2ACCA8-DC9A-4506-AABD-571AEEAF6554}"/>
    <dgm:cxn modelId="{5DA197A7-D19C-40B7-9192-44652AEF14AB}" srcId="{56F630FA-64A4-4572-9C77-B342C80BD89F}" destId="{FC1150BA-5A29-4F3C-81CF-FD0E5F988EE0}" srcOrd="2" destOrd="0" parTransId="{5AE09D59-A492-4008-883D-09CD6E91B2DC}" sibTransId="{DC41001E-F558-448F-8A8D-7A71ABED4A05}"/>
    <dgm:cxn modelId="{AFECE7A9-A8B5-4845-B53A-160DA2784DAF}" type="presOf" srcId="{4BA11E3E-3732-4E4E-BB5C-E34F1413A8E8}" destId="{CCED23CF-4C29-45CF-BB32-F36E5BA535DD}" srcOrd="1" destOrd="1" presId="urn:microsoft.com/office/officeart/2005/8/layout/vProcess5"/>
    <dgm:cxn modelId="{5B8ADCB1-C875-4F8E-BBA5-D478B70BBDA0}" type="presOf" srcId="{F39122FE-01C3-4E55-BBA2-41ECCF999E07}" destId="{0E70A412-C8CD-4806-A0FB-E32BD6ACDED2}" srcOrd="0" destOrd="0" presId="urn:microsoft.com/office/officeart/2005/8/layout/vProcess5"/>
    <dgm:cxn modelId="{47D2F4BC-D181-4556-9D0A-A6582E5290CA}" type="presOf" srcId="{A6365836-E301-4B56-92A8-25070A68585C}" destId="{BFE03B54-73CE-4E00-A607-20C660ED39D9}" srcOrd="0" destOrd="2" presId="urn:microsoft.com/office/officeart/2005/8/layout/vProcess5"/>
    <dgm:cxn modelId="{EB7E16C0-06DF-4253-8393-B9128F12AEAB}" srcId="{56F630FA-64A4-4572-9C77-B342C80BD89F}" destId="{4BA11E3E-3732-4E4E-BB5C-E34F1413A8E8}" srcOrd="0" destOrd="0" parTransId="{16B60F7E-989F-4BDD-8B19-C2E9989FAA69}" sibTransId="{A80DCB99-8113-49AB-9DB0-57DB38E4C302}"/>
    <dgm:cxn modelId="{2F631CC2-3567-4420-A010-25C07F4443AE}" type="presOf" srcId="{1A88EB8F-2947-43F5-92FB-4D48152F5220}" destId="{F559D9E7-BE5C-4961-83D3-2F8920B5E733}" srcOrd="0" destOrd="0" presId="urn:microsoft.com/office/officeart/2005/8/layout/vProcess5"/>
    <dgm:cxn modelId="{3AB909CB-FBF7-4D74-8D39-57B9FF992D9A}" type="presOf" srcId="{9307C5D1-AE77-442F-84F0-0C242D8E5443}" destId="{77482894-452D-46F8-B40F-B910D1275109}" srcOrd="1" destOrd="3" presId="urn:microsoft.com/office/officeart/2005/8/layout/vProcess5"/>
    <dgm:cxn modelId="{415899EB-4AA0-4B8D-99BF-13C604E2C115}" type="presOf" srcId="{B1DECBCB-1B97-4BD0-89CE-7A845A1ADAAD}" destId="{1BDF6FB0-5187-4D2F-80AA-1FFA7FE506F5}" srcOrd="0" destOrd="0" presId="urn:microsoft.com/office/officeart/2005/8/layout/vProcess5"/>
    <dgm:cxn modelId="{AE63DDF0-AF8A-4790-84A8-DCB961FAD954}" type="presOf" srcId="{4BA11E3E-3732-4E4E-BB5C-E34F1413A8E8}" destId="{BFE03B54-73CE-4E00-A607-20C660ED39D9}" srcOrd="0" destOrd="1" presId="urn:microsoft.com/office/officeart/2005/8/layout/vProcess5"/>
    <dgm:cxn modelId="{71972FF6-4FF4-44C5-8F17-2743AE6B6001}" srcId="{0612030C-6359-4F1F-AD75-DDE3F411D64E}" destId="{9307C5D1-AE77-442F-84F0-0C242D8E5443}" srcOrd="2" destOrd="0" parTransId="{35C2B2AD-90D1-4097-A625-4847ACD63FB3}" sibTransId="{D2E1E7B8-75B7-4BB4-ABA6-F56D0538801C}"/>
    <dgm:cxn modelId="{FBAAE7F8-A3DA-47EA-B9AA-CBC3546E92F1}" type="presOf" srcId="{56F630FA-64A4-4572-9C77-B342C80BD89F}" destId="{CCED23CF-4C29-45CF-BB32-F36E5BA535DD}" srcOrd="1" destOrd="0" presId="urn:microsoft.com/office/officeart/2005/8/layout/vProcess5"/>
    <dgm:cxn modelId="{DF96CD5E-6AF3-488A-A29C-3883746E15B0}" type="presParOf" srcId="{1BDF6FB0-5187-4D2F-80AA-1FFA7FE506F5}" destId="{40B35CE1-0FC0-41A3-9818-84576984A256}" srcOrd="0" destOrd="0" presId="urn:microsoft.com/office/officeart/2005/8/layout/vProcess5"/>
    <dgm:cxn modelId="{EA51A575-8100-418F-B072-56BF8C66303C}" type="presParOf" srcId="{1BDF6FB0-5187-4D2F-80AA-1FFA7FE506F5}" destId="{0E70A412-C8CD-4806-A0FB-E32BD6ACDED2}" srcOrd="1" destOrd="0" presId="urn:microsoft.com/office/officeart/2005/8/layout/vProcess5"/>
    <dgm:cxn modelId="{EBE73DAD-BD99-4164-B42B-3CD10391BE68}" type="presParOf" srcId="{1BDF6FB0-5187-4D2F-80AA-1FFA7FE506F5}" destId="{E9624743-1C89-45D2-9C79-C069CB3904A8}" srcOrd="2" destOrd="0" presId="urn:microsoft.com/office/officeart/2005/8/layout/vProcess5"/>
    <dgm:cxn modelId="{984E4237-7233-4B28-AA0A-227E20DCE506}" type="presParOf" srcId="{1BDF6FB0-5187-4D2F-80AA-1FFA7FE506F5}" destId="{BFE03B54-73CE-4E00-A607-20C660ED39D9}" srcOrd="3" destOrd="0" presId="urn:microsoft.com/office/officeart/2005/8/layout/vProcess5"/>
    <dgm:cxn modelId="{7168F322-C3E2-49E3-86A8-C461D65BB98B}" type="presParOf" srcId="{1BDF6FB0-5187-4D2F-80AA-1FFA7FE506F5}" destId="{766688C7-F323-4FE4-910C-9DABA196141A}" srcOrd="4" destOrd="0" presId="urn:microsoft.com/office/officeart/2005/8/layout/vProcess5"/>
    <dgm:cxn modelId="{022B019E-FD8C-4059-B86F-D5E1F27FA969}" type="presParOf" srcId="{1BDF6FB0-5187-4D2F-80AA-1FFA7FE506F5}" destId="{F559D9E7-BE5C-4961-83D3-2F8920B5E733}" srcOrd="5" destOrd="0" presId="urn:microsoft.com/office/officeart/2005/8/layout/vProcess5"/>
    <dgm:cxn modelId="{1E5CB1DB-E29C-4DFE-8DBA-B793D47838C0}" type="presParOf" srcId="{1BDF6FB0-5187-4D2F-80AA-1FFA7FE506F5}" destId="{EDF71867-CDEC-4DA2-ADC4-31802225F539}" srcOrd="6" destOrd="0" presId="urn:microsoft.com/office/officeart/2005/8/layout/vProcess5"/>
    <dgm:cxn modelId="{AB02D9EE-21B4-456E-9B0C-7122C2138F6C}" type="presParOf" srcId="{1BDF6FB0-5187-4D2F-80AA-1FFA7FE506F5}" destId="{77482894-452D-46F8-B40F-B910D1275109}" srcOrd="7" destOrd="0" presId="urn:microsoft.com/office/officeart/2005/8/layout/vProcess5"/>
    <dgm:cxn modelId="{F775F288-D555-4EF9-825F-7ACB11369A7F}" type="presParOf" srcId="{1BDF6FB0-5187-4D2F-80AA-1FFA7FE506F5}" destId="{CCED23CF-4C29-45CF-BB32-F36E5BA535D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B908D-BC9D-4A20-8C7B-08089CE87232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Some Column names are different.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54341EF3-E262-44A6-8D38-862EBCB2A87E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 Standardize format.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Removing space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Proper Formatting</a:t>
          </a:r>
        </a:p>
      </dsp:txBody>
      <dsp:txXfrm>
        <a:off x="513196" y="1836841"/>
        <a:ext cx="3749911" cy="1445909"/>
      </dsp:txXfrm>
    </dsp:sp>
    <dsp:sp modelId="{39AB50F9-6837-40DD-B15E-7FA5841ACB9E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State name to State/UT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⮚"/>
          </a:pPr>
          <a:r>
            <a:rPr lang="en-IN" sz="1500" kern="1200" dirty="0"/>
            <a:t>District name to District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⮚"/>
          </a:pPr>
          <a:r>
            <a:rPr lang="en-IN" sz="1500" kern="1200" dirty="0" err="1"/>
            <a:t>Male_Literate</a:t>
          </a:r>
          <a:r>
            <a:rPr lang="en-IN" sz="1500" kern="1200" dirty="0"/>
            <a:t> to </a:t>
          </a:r>
          <a:r>
            <a:rPr lang="en-IN" sz="1500" kern="1200" dirty="0" err="1"/>
            <a:t>Literate_Male</a:t>
          </a:r>
          <a:endParaRPr lang="en-IN" sz="1500" kern="1200" dirty="0"/>
        </a:p>
      </dsp:txBody>
      <dsp:txXfrm>
        <a:off x="981409" y="3628698"/>
        <a:ext cx="3749911" cy="1445909"/>
      </dsp:txXfrm>
    </dsp:sp>
    <dsp:sp modelId="{842EF46C-086D-4DFF-9E3A-408C11C616BD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886EEA3C-199C-4784-B9C6-04F80101DC28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66749-076C-4856-849F-CE52C156AA22}">
      <dsp:nvSpPr>
        <dsp:cNvPr id="0" name=""/>
        <dsp:cNvSpPr/>
      </dsp:nvSpPr>
      <dsp:spPr>
        <a:xfrm>
          <a:off x="0" y="3853787"/>
          <a:ext cx="6242839" cy="1264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Examples: </a:t>
          </a:r>
          <a:endParaRPr lang="en-US" sz="2200" kern="1200"/>
        </a:p>
      </dsp:txBody>
      <dsp:txXfrm>
        <a:off x="0" y="3853787"/>
        <a:ext cx="6242839" cy="683045"/>
      </dsp:txXfrm>
    </dsp:sp>
    <dsp:sp modelId="{130A27DA-97CB-4370-8798-43878EC547F2}">
      <dsp:nvSpPr>
        <dsp:cNvPr id="0" name=""/>
        <dsp:cNvSpPr/>
      </dsp:nvSpPr>
      <dsp:spPr>
        <a:xfrm>
          <a:off x="3048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Andaman and Nicobar Islands </a:t>
          </a:r>
          <a:endParaRPr lang="en-US" sz="1600" kern="1200"/>
        </a:p>
      </dsp:txBody>
      <dsp:txXfrm>
        <a:off x="3048" y="4511535"/>
        <a:ext cx="2078914" cy="581853"/>
      </dsp:txXfrm>
    </dsp:sp>
    <dsp:sp modelId="{E8D84B81-34EF-44D0-B597-589552BE39AE}">
      <dsp:nvSpPr>
        <dsp:cNvPr id="0" name=""/>
        <dsp:cNvSpPr/>
      </dsp:nvSpPr>
      <dsp:spPr>
        <a:xfrm>
          <a:off x="2081962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3268775"/>
            <a:satOff val="1042"/>
            <a:lumOff val="54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68775"/>
              <a:satOff val="1042"/>
              <a:lumOff val="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Arunachal Pradesh </a:t>
          </a:r>
          <a:endParaRPr lang="en-US" sz="1600" kern="1200"/>
        </a:p>
      </dsp:txBody>
      <dsp:txXfrm>
        <a:off x="2081962" y="4511535"/>
        <a:ext cx="2078914" cy="581853"/>
      </dsp:txXfrm>
    </dsp:sp>
    <dsp:sp modelId="{2BFE1C50-5CF1-44B4-AC47-5BA4DD504BE0}">
      <dsp:nvSpPr>
        <dsp:cNvPr id="0" name=""/>
        <dsp:cNvSpPr/>
      </dsp:nvSpPr>
      <dsp:spPr>
        <a:xfrm>
          <a:off x="4160876" y="4511535"/>
          <a:ext cx="2078914" cy="581853"/>
        </a:xfrm>
        <a:prstGeom prst="rect">
          <a:avLst/>
        </a:prstGeom>
        <a:solidFill>
          <a:schemeClr val="accent2">
            <a:tint val="40000"/>
            <a:alpha val="90000"/>
            <a:hueOff val="6537551"/>
            <a:satOff val="2084"/>
            <a:lumOff val="10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537551"/>
              <a:satOff val="2084"/>
              <a:lumOff val="1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Bihar</a:t>
          </a:r>
          <a:endParaRPr lang="en-US" sz="1600" kern="1200"/>
        </a:p>
      </dsp:txBody>
      <dsp:txXfrm>
        <a:off x="4160876" y="4511535"/>
        <a:ext cx="2078914" cy="581853"/>
      </dsp:txXfrm>
    </dsp:sp>
    <dsp:sp modelId="{E41EB1EF-6081-4A63-A711-770412175A1B}">
      <dsp:nvSpPr>
        <dsp:cNvPr id="0" name=""/>
        <dsp:cNvSpPr/>
      </dsp:nvSpPr>
      <dsp:spPr>
        <a:xfrm rot="10800000">
          <a:off x="0" y="1927346"/>
          <a:ext cx="6242839" cy="1945414"/>
        </a:xfrm>
        <a:prstGeom prst="upArrowCallout">
          <a:avLst/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Solution: Standardize format. </a:t>
          </a:r>
          <a:endParaRPr lang="en-US" sz="2200" kern="1200"/>
        </a:p>
      </dsp:txBody>
      <dsp:txXfrm rot="-10800000">
        <a:off x="0" y="1927346"/>
        <a:ext cx="6242839" cy="682840"/>
      </dsp:txXfrm>
    </dsp:sp>
    <dsp:sp modelId="{80BE67BA-7F5B-41DE-B2AE-AF9E117D4397}">
      <dsp:nvSpPr>
        <dsp:cNvPr id="0" name=""/>
        <dsp:cNvSpPr/>
      </dsp:nvSpPr>
      <dsp:spPr>
        <a:xfrm>
          <a:off x="0" y="2610187"/>
          <a:ext cx="3121419" cy="581679"/>
        </a:xfrm>
        <a:prstGeom prst="rect">
          <a:avLst/>
        </a:prstGeom>
        <a:solidFill>
          <a:schemeClr val="accent2">
            <a:tint val="40000"/>
            <a:alpha val="90000"/>
            <a:hueOff val="9806327"/>
            <a:satOff val="3126"/>
            <a:lumOff val="16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06327"/>
              <a:satOff val="3126"/>
              <a:lumOff val="16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First letter of each word uppercase (except "and"). </a:t>
          </a:r>
          <a:endParaRPr lang="en-US" sz="1600" kern="1200" dirty="0"/>
        </a:p>
      </dsp:txBody>
      <dsp:txXfrm>
        <a:off x="0" y="2610187"/>
        <a:ext cx="3121419" cy="581679"/>
      </dsp:txXfrm>
    </dsp:sp>
    <dsp:sp modelId="{40CEC9D7-F41C-421E-89C7-B0A51B779DE4}">
      <dsp:nvSpPr>
        <dsp:cNvPr id="0" name=""/>
        <dsp:cNvSpPr/>
      </dsp:nvSpPr>
      <dsp:spPr>
        <a:xfrm>
          <a:off x="3121419" y="2610187"/>
          <a:ext cx="3121419" cy="581679"/>
        </a:xfrm>
        <a:prstGeom prst="rect">
          <a:avLst/>
        </a:prstGeom>
        <a:solidFill>
          <a:schemeClr val="accent2">
            <a:tint val="40000"/>
            <a:alpha val="90000"/>
            <a:hueOff val="13075102"/>
            <a:satOff val="4168"/>
            <a:lumOff val="21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075102"/>
              <a:satOff val="4168"/>
              <a:lumOff val="21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"And" remains lowercase. </a:t>
          </a:r>
          <a:endParaRPr lang="en-US" sz="1600" kern="1200"/>
        </a:p>
      </dsp:txBody>
      <dsp:txXfrm>
        <a:off x="3121419" y="2610187"/>
        <a:ext cx="3121419" cy="581679"/>
      </dsp:txXfrm>
    </dsp:sp>
    <dsp:sp modelId="{0F61F2B8-B0CA-44AD-96F7-2B592D951177}">
      <dsp:nvSpPr>
        <dsp:cNvPr id="0" name=""/>
        <dsp:cNvSpPr/>
      </dsp:nvSpPr>
      <dsp:spPr>
        <a:xfrm rot="10800000">
          <a:off x="0" y="904"/>
          <a:ext cx="6242839" cy="1945414"/>
        </a:xfrm>
        <a:prstGeom prst="upArrowCallout">
          <a:avLst/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Issue: State/UT names in all caps. </a:t>
          </a:r>
          <a:endParaRPr lang="en-US" sz="2200" kern="1200"/>
        </a:p>
      </dsp:txBody>
      <dsp:txXfrm rot="10800000">
        <a:off x="0" y="904"/>
        <a:ext cx="6242839" cy="1264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B259C-04CB-4685-A2BA-E597AAEBC52E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Change State name of specify District.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11AE13F0-BC33-4122-83B5-36379CA74D61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 Standardize format.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Rename State Name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Andhra Pradesh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Jammu and Kashmir to Ladakh</a:t>
          </a:r>
        </a:p>
      </dsp:txBody>
      <dsp:txXfrm>
        <a:off x="513196" y="1836841"/>
        <a:ext cx="3749911" cy="1445909"/>
      </dsp:txXfrm>
    </dsp:sp>
    <dsp:sp modelId="{D2D9F6B9-7B17-48B8-9787-4AEDF0A7E957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Adilabad in Ap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Nizamabad in Ap to Telangana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etc</a:t>
          </a:r>
          <a:endParaRPr lang="en-US" sz="1500" kern="1200" dirty="0"/>
        </a:p>
      </dsp:txBody>
      <dsp:txXfrm>
        <a:off x="981409" y="3628698"/>
        <a:ext cx="3749911" cy="1445909"/>
      </dsp:txXfrm>
    </dsp:sp>
    <dsp:sp modelId="{AD655CA8-A155-46CC-87C1-BBBEF56222ED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052CCA41-C353-4211-A2B7-831DAC24CF5F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0A412-C8CD-4806-A0FB-E32BD6ACDED2}">
      <dsp:nvSpPr>
        <dsp:cNvPr id="0" name=""/>
        <dsp:cNvSpPr/>
      </dsp:nvSpPr>
      <dsp:spPr>
        <a:xfrm>
          <a:off x="0" y="0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Issue: Finding Data and use formula to fill that </a:t>
          </a:r>
          <a:endParaRPr lang="en-US" sz="1900" kern="1200" dirty="0"/>
        </a:p>
      </dsp:txBody>
      <dsp:txXfrm>
        <a:off x="44984" y="44984"/>
        <a:ext cx="3649082" cy="1445909"/>
      </dsp:txXfrm>
    </dsp:sp>
    <dsp:sp modelId="{E9624743-1C89-45D2-9C79-C069CB3904A8}">
      <dsp:nvSpPr>
        <dsp:cNvPr id="0" name=""/>
        <dsp:cNvSpPr/>
      </dsp:nvSpPr>
      <dsp:spPr>
        <a:xfrm>
          <a:off x="468212" y="1791857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Solution: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Hints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Formula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Pandas </a:t>
          </a:r>
        </a:p>
      </dsp:txBody>
      <dsp:txXfrm>
        <a:off x="513196" y="1836841"/>
        <a:ext cx="3749911" cy="1445909"/>
      </dsp:txXfrm>
    </dsp:sp>
    <dsp:sp modelId="{BFE03B54-73CE-4E00-A607-20C660ED39D9}">
      <dsp:nvSpPr>
        <dsp:cNvPr id="0" name=""/>
        <dsp:cNvSpPr/>
      </dsp:nvSpPr>
      <dsp:spPr>
        <a:xfrm>
          <a:off x="936425" y="3583714"/>
          <a:ext cx="5306413" cy="1535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Examples: 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Population = Male + Female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Literate = </a:t>
          </a:r>
          <a:r>
            <a:rPr lang="en-IN" sz="1500" kern="1200" dirty="0" err="1"/>
            <a:t>Literate_Male</a:t>
          </a:r>
          <a:r>
            <a:rPr lang="en-IN" sz="1500" kern="1200" dirty="0"/>
            <a:t> + </a:t>
          </a:r>
          <a:r>
            <a:rPr lang="en-IN" sz="1500" kern="1200" dirty="0" err="1"/>
            <a:t>Literate_Female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etc</a:t>
          </a:r>
          <a:endParaRPr lang="en-US" sz="1500" kern="1200" dirty="0"/>
        </a:p>
      </dsp:txBody>
      <dsp:txXfrm>
        <a:off x="981409" y="3628698"/>
        <a:ext cx="3749911" cy="1445909"/>
      </dsp:txXfrm>
    </dsp:sp>
    <dsp:sp modelId="{766688C7-F323-4FE4-910C-9DABA196141A}">
      <dsp:nvSpPr>
        <dsp:cNvPr id="0" name=""/>
        <dsp:cNvSpPr/>
      </dsp:nvSpPr>
      <dsp:spPr>
        <a:xfrm>
          <a:off x="4308092" y="1164707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32714" y="1164707"/>
        <a:ext cx="549076" cy="751236"/>
      </dsp:txXfrm>
    </dsp:sp>
    <dsp:sp modelId="{F559D9E7-BE5C-4961-83D3-2F8920B5E733}">
      <dsp:nvSpPr>
        <dsp:cNvPr id="0" name=""/>
        <dsp:cNvSpPr/>
      </dsp:nvSpPr>
      <dsp:spPr>
        <a:xfrm>
          <a:off x="4776305" y="2946325"/>
          <a:ext cx="998320" cy="998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0927" y="2946325"/>
        <a:ext cx="549076" cy="751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2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0,'296'21,"-67"-1,-115-19,31 1,-49 15,5 0,486-10,-325-10,-131 1,147 6,-245 0,45 12,-47-9,49 5,-47-10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5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45,'49'-2,"72"-13,-2 0,623 3,-488 14,592-1,-808-1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1:47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85,'8'-1,"-1"0,1-1,-1 0,0 0,14-6,10-3,48-7,1 3,0 3,1 4,110 3,804 8,-956-3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2:54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84,'6'0,"209"-5,-171 1,-1-1,79-22,-82 16,1 1,1 2,-1 2,1 2,0 1,1 2,-1 3,0 1,41 8,17 3,0-5,152-5,-221-4,-15-1,0 1,0 1,0 1,-1 0,1 0,-1 2,1 0,-1 1,0 0,-1 1,1 1,-1 1,-1 0,1 0,-1 1,-1 1,22 21,-28-25,0-1,0 1,1-1,-1-1,9 5,8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7:10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1,'2009'0,"-1974"0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4T04:17:13.7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47,'10'0,"17"0,-1 0,1-2,-1 0,42-11,-30 4,1 2,0 1,48-1,121 8,-87 2,767-3,-854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0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85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3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87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9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7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49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1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12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66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40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1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5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customXml" Target="../ink/ink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Census Data Cleaning and Processing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69C2B-3A8F-C5E4-3D6B-D10CE13AFA37}"/>
              </a:ext>
            </a:extLst>
          </p:cNvPr>
          <p:cNvSpPr txBox="1"/>
          <p:nvPr/>
        </p:nvSpPr>
        <p:spPr>
          <a:xfrm>
            <a:off x="4704736" y="4225949"/>
            <a:ext cx="312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Name: Manan Gupta</a:t>
            </a:r>
          </a:p>
          <a:p>
            <a:r>
              <a:rPr lang="en-IN" sz="2400" b="1" dirty="0">
                <a:solidFill>
                  <a:schemeClr val="accent1">
                    <a:lumMod val="50000"/>
                  </a:schemeClr>
                </a:solidFill>
              </a:rPr>
              <a:t>Batch: ME-30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0179"/>
            <a:ext cx="3088773" cy="709335"/>
          </a:xfrm>
        </p:spPr>
        <p:txBody>
          <a:bodyPr/>
          <a:lstStyle/>
          <a:p>
            <a:r>
              <a:rPr lang="en-IN" dirty="0"/>
              <a:t>Conti..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0"/>
            <a:ext cx="9247628" cy="6695768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IN" sz="2400" dirty="0"/>
              <a:t>for j in temp:</a:t>
            </a:r>
          </a:p>
          <a:p>
            <a:pPr marL="338328" lvl="1" indent="0">
              <a:buNone/>
            </a:pPr>
            <a:r>
              <a:rPr lang="en-IN" sz="2400" dirty="0"/>
              <a:t>        if j == 'AND' or j == 'and':</a:t>
            </a:r>
          </a:p>
          <a:p>
            <a:pPr marL="338328" lvl="1" indent="0">
              <a:buNone/>
            </a:pPr>
            <a:r>
              <a:rPr lang="en-IN" sz="2400" dirty="0"/>
              <a:t>            </a:t>
            </a:r>
            <a:r>
              <a:rPr lang="en-IN" sz="2400" dirty="0" err="1"/>
              <a:t>l.append</a:t>
            </a:r>
            <a:r>
              <a:rPr lang="en-IN" sz="2400" dirty="0"/>
              <a:t>(</a:t>
            </a:r>
            <a:r>
              <a:rPr lang="en-IN" sz="2400" dirty="0" err="1"/>
              <a:t>j.lower</a:t>
            </a:r>
            <a:r>
              <a:rPr lang="en-IN" sz="2400" dirty="0"/>
              <a:t>())</a:t>
            </a:r>
          </a:p>
          <a:p>
            <a:pPr marL="338328" lvl="1" indent="0">
              <a:buNone/>
            </a:pPr>
            <a:r>
              <a:rPr lang="en-IN" sz="2400" dirty="0"/>
              <a:t>        else:</a:t>
            </a:r>
          </a:p>
          <a:p>
            <a:pPr marL="338328" lvl="1" indent="0">
              <a:buNone/>
            </a:pPr>
            <a:r>
              <a:rPr lang="en-IN" sz="2400" dirty="0"/>
              <a:t>            </a:t>
            </a:r>
            <a:r>
              <a:rPr lang="en-IN" sz="2400" dirty="0" err="1"/>
              <a:t>l.append</a:t>
            </a:r>
            <a:r>
              <a:rPr lang="en-IN" sz="2400" dirty="0"/>
              <a:t>(</a:t>
            </a:r>
            <a:r>
              <a:rPr lang="en-IN" sz="2400" dirty="0" err="1"/>
              <a:t>j.lower</a:t>
            </a:r>
            <a:r>
              <a:rPr lang="en-IN" sz="2400" dirty="0"/>
              <a:t>().capitalize())</a:t>
            </a:r>
          </a:p>
          <a:p>
            <a:pPr marL="338328" lvl="1" indent="0">
              <a:buNone/>
            </a:pPr>
            <a:r>
              <a:rPr lang="en-IN" sz="2400" dirty="0"/>
              <a:t>  </a:t>
            </a:r>
            <a:r>
              <a:rPr lang="en-IN" sz="2400" dirty="0" err="1"/>
              <a:t>new_column.append</a:t>
            </a:r>
            <a:r>
              <a:rPr lang="en-IN" sz="2400" dirty="0"/>
              <a:t>(" ".join(l))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#-----------------change state name ------------------------------</a:t>
            </a:r>
          </a:p>
          <a:p>
            <a:pPr marL="338328" lvl="1" indent="0">
              <a:buNone/>
            </a:pPr>
            <a:r>
              <a:rPr lang="en-US" sz="2400" dirty="0"/>
              <a:t>for k in range(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new_column</a:t>
            </a:r>
            <a:r>
              <a:rPr lang="en-US" sz="2400" dirty="0"/>
              <a:t>)): </a:t>
            </a:r>
            <a:r>
              <a:rPr lang="en-US" sz="2400" dirty="0" err="1"/>
              <a:t>df.replace</a:t>
            </a:r>
            <a:r>
              <a:rPr lang="en-US" sz="2400" dirty="0"/>
              <a:t>(</a:t>
            </a:r>
            <a:r>
              <a:rPr lang="en-US" sz="2400" dirty="0" err="1"/>
              <a:t>to_replace</a:t>
            </a:r>
            <a:r>
              <a:rPr lang="en-US" sz="2400" dirty="0"/>
              <a:t>=</a:t>
            </a:r>
            <a:r>
              <a:rPr lang="en-US" sz="2400" dirty="0" err="1"/>
              <a:t>old_column</a:t>
            </a:r>
            <a:r>
              <a:rPr lang="en-US" sz="2400" dirty="0"/>
              <a:t>[k],value=</a:t>
            </a:r>
            <a:r>
              <a:rPr lang="en-US" sz="2400" dirty="0" err="1"/>
              <a:t>new_column</a:t>
            </a:r>
            <a:r>
              <a:rPr lang="en-US" sz="2400" dirty="0"/>
              <a:t>[k],</a:t>
            </a:r>
            <a:r>
              <a:rPr lang="en-US" sz="2400" dirty="0" err="1"/>
              <a:t>inplace</a:t>
            </a:r>
            <a:r>
              <a:rPr lang="en-US" sz="2400" dirty="0"/>
              <a:t>=True)</a:t>
            </a:r>
          </a:p>
          <a:p>
            <a:pPr marL="338328" lvl="1" indent="0">
              <a:buNone/>
            </a:pPr>
            <a:r>
              <a:rPr lang="en-US" sz="2400" dirty="0" err="1"/>
              <a:t>st.write</a:t>
            </a:r>
            <a:r>
              <a:rPr lang="en-US" sz="2400" dirty="0"/>
              <a:t>(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6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57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Renaming Columns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Renaming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Renaming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FA2C-B615-6DB4-2034-4110008E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85" y="1635686"/>
            <a:ext cx="2599180" cy="4879414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6802E64-61C0-450C-2B47-1F002F6EF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58747" y="1654739"/>
            <a:ext cx="2599179" cy="4746062"/>
          </a:xfrm>
        </p:spPr>
      </p:pic>
    </p:spTree>
    <p:extLst>
      <p:ext uri="{BB962C8B-B14F-4D97-AF65-F5344CB8AC3E}">
        <p14:creationId xmlns:p14="http://schemas.microsoft.com/office/powerpoint/2010/main" val="223798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3: New state/</a:t>
            </a:r>
            <a:r>
              <a:rPr lang="en-US" sz="3200" dirty="0" err="1"/>
              <a:t>ut</a:t>
            </a:r>
            <a:r>
              <a:rPr lang="en-US" sz="3200" dirty="0"/>
              <a:t> formation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873599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black symbol with lines&#10;&#10;Description automatically generated">
            <a:extLst>
              <a:ext uri="{FF2B5EF4-FFF2-40B4-BE49-F238E27FC236}">
                <a16:creationId xmlns:a16="http://schemas.microsoft.com/office/drawing/2014/main" id="{85C3691F-8DFE-35A3-9BF4-ACE368529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411" y="2452687"/>
            <a:ext cx="3855992" cy="32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r>
              <a:rPr lang="en-IN" sz="2400" dirty="0" err="1"/>
              <a:t>change_state_name</a:t>
            </a:r>
            <a:r>
              <a:rPr lang="en-IN" sz="2400" dirty="0"/>
              <a:t>=['</a:t>
            </a:r>
            <a:r>
              <a:rPr lang="en-IN" sz="2400" dirty="0" err="1"/>
              <a:t>Adilabad','Nizamabad','Karimnagar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'Medak','Hyderabad','</a:t>
            </a:r>
            <a:r>
              <a:rPr lang="en-IN" sz="2400" dirty="0" err="1"/>
              <a:t>Rangareddy</a:t>
            </a:r>
            <a:r>
              <a:rPr lang="en-IN" sz="2400" dirty="0"/>
              <a:t>','</a:t>
            </a:r>
            <a:r>
              <a:rPr lang="en-IN" sz="2400" dirty="0" err="1"/>
              <a:t>Mahbubnagar','Nalgonda</a:t>
            </a:r>
            <a:r>
              <a:rPr lang="en-IN" sz="2400" dirty="0"/>
              <a:t>’,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Warangal','Khammam</a:t>
            </a:r>
            <a:r>
              <a:rPr lang="en-IN" sz="2400" dirty="0"/>
              <a:t>']</a:t>
            </a:r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)]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df.loc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),'State name'] = 'Telangana'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</a:t>
            </a:r>
            <a:r>
              <a:rPr lang="en-IN" sz="2400" dirty="0" err="1"/>
              <a:t>df</a:t>
            </a:r>
            <a:r>
              <a:rPr lang="en-IN" sz="2400" dirty="0"/>
              <a:t>['District name'].</a:t>
            </a:r>
            <a:r>
              <a:rPr lang="en-IN" sz="2400" dirty="0" err="1"/>
              <a:t>isin</a:t>
            </a:r>
            <a:r>
              <a:rPr lang="en-IN" sz="2400" dirty="0"/>
              <a:t>(</a:t>
            </a:r>
            <a:r>
              <a:rPr lang="en-IN" sz="2400" dirty="0" err="1"/>
              <a:t>change_state_name</a:t>
            </a:r>
            <a:r>
              <a:rPr lang="en-IN" sz="2400" dirty="0"/>
              <a:t>)]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80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State Name Change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Changing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Changing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A2C522-0D92-E4EE-DEDE-73BD0092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92" y="1499918"/>
            <a:ext cx="2798814" cy="494986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7B5072C-3954-2F1A-8C58-6B6B715FF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93006" y="1499917"/>
            <a:ext cx="2798814" cy="4900884"/>
          </a:xfrm>
        </p:spPr>
      </p:pic>
    </p:spTree>
    <p:extLst>
      <p:ext uri="{BB962C8B-B14F-4D97-AF65-F5344CB8AC3E}">
        <p14:creationId xmlns:p14="http://schemas.microsoft.com/office/powerpoint/2010/main" val="191536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431682" y="2657929"/>
            <a:ext cx="3254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State Name Change </a:t>
            </a:r>
          </a:p>
          <a:p>
            <a:r>
              <a:rPr lang="en-IN" sz="2400" dirty="0"/>
              <a:t>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Changing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3117181" y="48154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Changing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6A1D-0641-2485-CC76-20907BC8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42" y="542232"/>
            <a:ext cx="3607488" cy="17675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063921-58B3-9C04-4F9E-F572811A6A31}"/>
              </a:ext>
            </a:extLst>
          </p:cNvPr>
          <p:cNvCxnSpPr>
            <a:cxnSpLocks/>
          </p:cNvCxnSpPr>
          <p:nvPr/>
        </p:nvCxnSpPr>
        <p:spPr>
          <a:xfrm>
            <a:off x="6906459" y="3211340"/>
            <a:ext cx="0" cy="55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D874FFA-F025-DBB9-4692-0A82CB6C5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5024" y="4058666"/>
            <a:ext cx="3707524" cy="2078870"/>
          </a:xfrm>
        </p:spPr>
      </p:pic>
    </p:spTree>
    <p:extLst>
      <p:ext uri="{BB962C8B-B14F-4D97-AF65-F5344CB8AC3E}">
        <p14:creationId xmlns:p14="http://schemas.microsoft.com/office/powerpoint/2010/main" val="76845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4: find and process missing data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180849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white puzzle with a missing piece&#10;&#10;Description automatically generated">
            <a:extLst>
              <a:ext uri="{FF2B5EF4-FFF2-40B4-BE49-F238E27FC236}">
                <a16:creationId xmlns:a16="http://schemas.microsoft.com/office/drawing/2014/main" id="{6E0855FE-4EB5-DECB-EBFF-9FA054D21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66" y="2738863"/>
            <a:ext cx="3968923" cy="29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3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</a:t>
            </a:r>
            <a:r>
              <a:rPr lang="en-IN" sz="2400" dirty="0" err="1"/>
              <a:t>Original_Data</a:t>
            </a:r>
            <a:r>
              <a:rPr lang="en-IN" sz="2400" dirty="0"/>
              <a:t>\census-2011.csv")</a:t>
            </a:r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("Sum of Null Values in each column")</a:t>
            </a:r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df.isnull</a:t>
            </a:r>
            <a:r>
              <a:rPr lang="en-IN" sz="2400" dirty="0"/>
              <a:t>().sum()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  <a:p>
            <a:pPr marL="338328" lvl="1" indent="0">
              <a:buNone/>
            </a:pPr>
            <a:r>
              <a:rPr lang="en-IN" sz="2400" dirty="0" err="1"/>
              <a:t>st.divider</a:t>
            </a:r>
            <a:r>
              <a:rPr lang="en-IN" sz="2400" dirty="0"/>
              <a:t>()</a:t>
            </a:r>
          </a:p>
          <a:p>
            <a:pPr marL="338328" lvl="1" indent="0">
              <a:buNone/>
            </a:pPr>
            <a:r>
              <a:rPr lang="en-IN" sz="2400" dirty="0" err="1"/>
              <a:t>st.dataframe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("After Filling Data")</a:t>
            </a:r>
          </a:p>
          <a:p>
            <a:pPr marL="338328" lvl="1" indent="0">
              <a:buNone/>
            </a:pPr>
            <a:r>
              <a:rPr lang="en-IN" sz="2400" dirty="0"/>
              <a:t># # Calculate a percentage of the initial sum of each column with missing values </a:t>
            </a:r>
          </a:p>
          <a:p>
            <a:pPr marL="338328" lvl="1" indent="0">
              <a:buNone/>
            </a:pPr>
            <a:r>
              <a:rPr lang="en-IN" sz="2400" dirty="0" err="1"/>
              <a:t>missing_initial</a:t>
            </a:r>
            <a:r>
              <a:rPr lang="en-IN" sz="2400" dirty="0"/>
              <a:t> = (</a:t>
            </a:r>
            <a:r>
              <a:rPr lang="en-IN" sz="2400" dirty="0" err="1"/>
              <a:t>df.isnull</a:t>
            </a:r>
            <a:r>
              <a:rPr lang="en-IN" sz="2400" dirty="0"/>
              <a:t>().mean() * 100).round(4)</a:t>
            </a:r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#  # Fill missing values using the formula: 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['Population'].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['Male'].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['Female'].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['Literate'].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Male_Literate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Female_Literate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['Population'].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['Age_Group_0_29'].</a:t>
            </a:r>
            <a:r>
              <a:rPr lang="en-IN" sz="2400" dirty="0" err="1"/>
              <a:t>fillna</a:t>
            </a:r>
            <a:r>
              <a:rPr lang="en-IN" sz="2400" dirty="0"/>
              <a:t>(0)+ </a:t>
            </a:r>
            <a:r>
              <a:rPr lang="en-IN" sz="2400" dirty="0" err="1"/>
              <a:t>df</a:t>
            </a:r>
            <a:r>
              <a:rPr lang="en-IN" sz="2400" dirty="0"/>
              <a:t>['Age_Group_30_49'].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['Age_Group_50'].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['Age not stated'].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['Households'].</a:t>
            </a:r>
            <a:r>
              <a:rPr lang="en-IN" sz="2400" dirty="0" err="1"/>
              <a:t>fillna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Rural_Households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 + </a:t>
            </a:r>
            <a:r>
              <a:rPr lang="en-IN" sz="2400" dirty="0" err="1"/>
              <a:t>df</a:t>
            </a:r>
            <a:r>
              <a:rPr lang="en-IN" sz="2400" dirty="0"/>
              <a:t>['</a:t>
            </a:r>
            <a:r>
              <a:rPr lang="en-IN" sz="2400" dirty="0" err="1"/>
              <a:t>Urban_Households</a:t>
            </a:r>
            <a:r>
              <a:rPr lang="en-IN" sz="2400" dirty="0"/>
              <a:t>'].</a:t>
            </a:r>
            <a:r>
              <a:rPr lang="en-IN" sz="2400" dirty="0" err="1"/>
              <a:t>fillna</a:t>
            </a:r>
            <a:r>
              <a:rPr lang="en-IN" sz="2400" dirty="0"/>
              <a:t>(0),</a:t>
            </a:r>
            <a:r>
              <a:rPr lang="en-IN" sz="2400" dirty="0" err="1"/>
              <a:t>inplace</a:t>
            </a:r>
            <a:r>
              <a:rPr lang="en-IN" sz="2400" dirty="0"/>
              <a:t>=True )</a:t>
            </a:r>
          </a:p>
          <a:p>
            <a:pPr marL="338328" lvl="1" indent="0">
              <a:buNone/>
            </a:pPr>
            <a:r>
              <a:rPr lang="en-IN" sz="2400" dirty="0"/>
              <a:t># # Calculate a percentage of the final sum of each column after filling missing values</a:t>
            </a:r>
          </a:p>
          <a:p>
            <a:pPr marL="338328" lvl="1" indent="0">
              <a:buNone/>
            </a:pPr>
            <a:r>
              <a:rPr lang="en-IN" sz="2400" dirty="0" err="1"/>
              <a:t>final_sum</a:t>
            </a:r>
            <a:r>
              <a:rPr lang="en-IN" sz="2400" dirty="0"/>
              <a:t> = (</a:t>
            </a:r>
            <a:r>
              <a:rPr lang="en-IN" sz="2400" dirty="0" err="1"/>
              <a:t>df.isnull</a:t>
            </a:r>
            <a:r>
              <a:rPr lang="en-IN" sz="2400" dirty="0"/>
              <a:t>().mean() * 100).round(4)</a:t>
            </a:r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# Create a new </a:t>
            </a:r>
            <a:r>
              <a:rPr lang="en-IN" sz="2400" dirty="0" err="1"/>
              <a:t>DataFrame</a:t>
            </a:r>
            <a:r>
              <a:rPr lang="en-IN" sz="2400" dirty="0"/>
              <a:t> to display the results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new_df</a:t>
            </a:r>
            <a:r>
              <a:rPr lang="en-IN" sz="2400" dirty="0"/>
              <a:t>=</a:t>
            </a:r>
            <a:r>
              <a:rPr lang="en-IN" sz="2400" dirty="0" err="1"/>
              <a:t>pd.DataFrame</a:t>
            </a:r>
            <a:r>
              <a:rPr lang="en-IN" sz="2400" dirty="0"/>
              <a:t>({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Before_filling</a:t>
            </a:r>
            <a:r>
              <a:rPr lang="en-IN" sz="2400" dirty="0"/>
              <a:t>%': </a:t>
            </a:r>
            <a:r>
              <a:rPr lang="en-IN" sz="2400" dirty="0" err="1"/>
              <a:t>missing_initial</a:t>
            </a:r>
            <a:r>
              <a:rPr lang="en-IN" sz="2400" dirty="0"/>
              <a:t>,</a:t>
            </a:r>
          </a:p>
          <a:p>
            <a:pPr marL="338328" lvl="1" indent="0">
              <a:buNone/>
            </a:pPr>
            <a:r>
              <a:rPr lang="en-IN" sz="2400" dirty="0"/>
              <a:t>'</a:t>
            </a:r>
            <a:r>
              <a:rPr lang="en-IN" sz="2400" dirty="0" err="1"/>
              <a:t>After_filling</a:t>
            </a:r>
            <a:r>
              <a:rPr lang="en-IN" sz="2400" dirty="0"/>
              <a:t>%': </a:t>
            </a:r>
            <a:r>
              <a:rPr lang="en-IN" sz="2400" dirty="0" err="1"/>
              <a:t>final_sum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})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r>
              <a:rPr lang="en-IN" sz="2400" dirty="0" err="1"/>
              <a:t>st.header</a:t>
            </a:r>
            <a:r>
              <a:rPr lang="en-IN" sz="2400" dirty="0"/>
              <a:t>("</a:t>
            </a:r>
            <a:r>
              <a:rPr lang="en-IN" sz="2400" dirty="0" err="1"/>
              <a:t>Comparesion</a:t>
            </a:r>
            <a:r>
              <a:rPr lang="en-IN" sz="2400" dirty="0"/>
              <a:t> Of Both </a:t>
            </a:r>
            <a:r>
              <a:rPr lang="en-IN" sz="2400" dirty="0" err="1"/>
              <a:t>Dataes</a:t>
            </a:r>
            <a:r>
              <a:rPr lang="en-IN" sz="2400" dirty="0"/>
              <a:t>")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new_df</a:t>
            </a:r>
            <a:r>
              <a:rPr lang="en-IN" sz="2400" dirty="0"/>
              <a:t>) #transpose </a:t>
            </a:r>
            <a:r>
              <a:rPr lang="en-IN" sz="2400" dirty="0" err="1"/>
              <a:t>df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a=</a:t>
            </a:r>
            <a:r>
              <a:rPr lang="en-IN" sz="2400" dirty="0" err="1"/>
              <a:t>df.isnull</a:t>
            </a:r>
            <a:r>
              <a:rPr lang="en-IN" sz="2400" dirty="0"/>
              <a:t>().sum()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7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8" y="254034"/>
            <a:ext cx="5737122" cy="87781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8" y="1312606"/>
            <a:ext cx="9453716" cy="5291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Objective: </a:t>
            </a:r>
            <a:r>
              <a:rPr lang="en-IN" dirty="0"/>
              <a:t>Clean, process, and analyse census data from a given source.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Main Areas: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 renaming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Missing data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State/UT name standardization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Database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Querying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>
                    <a:lumMod val="50000"/>
                  </a:schemeClr>
                </a:solidFill>
              </a:rPr>
              <a:t>Goal: </a:t>
            </a:r>
            <a:r>
              <a:rPr lang="en-IN" dirty="0"/>
              <a:t>Ensure data uniformity, accuracy, and accessibility for further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815638" y="3119594"/>
            <a:ext cx="298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Filling Values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Null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Null Value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028E1DD-1E44-CEEB-19BA-B7307B08E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87224" y="1807468"/>
            <a:ext cx="2305692" cy="451221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B4A104-C61E-A755-1F24-4460033C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52" y="1862234"/>
            <a:ext cx="2305692" cy="4457449"/>
          </a:xfrm>
          <a:prstGeom prst="rect">
            <a:avLst/>
          </a:prstGeom>
          <a:solidFill>
            <a:schemeClr val="accent2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D135E6-FED2-4768-DF95-4DBA77A0BFD9}"/>
                  </a:ext>
                </a:extLst>
              </p14:cNvPr>
              <p14:cNvContentPartPr/>
              <p14:nvPr/>
            </p14:nvContentPartPr>
            <p14:xfrm>
              <a:off x="3038052" y="3317911"/>
              <a:ext cx="898200" cy="4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D135E6-FED2-4768-DF95-4DBA77A0BF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4052" y="3209911"/>
                <a:ext cx="10058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27DA44-F967-E049-921A-44F7F9F4142D}"/>
                  </a:ext>
                </a:extLst>
              </p14:cNvPr>
              <p14:cNvContentPartPr/>
              <p14:nvPr/>
            </p14:nvContentPartPr>
            <p14:xfrm>
              <a:off x="9512292" y="3390271"/>
              <a:ext cx="781200" cy="16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27DA44-F967-E049-921A-44F7F9F414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8652" y="3282631"/>
                <a:ext cx="8888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8B11B63-8EFA-CAA2-24E9-6162ACC2A2DF}"/>
                  </a:ext>
                </a:extLst>
              </p14:cNvPr>
              <p14:cNvContentPartPr/>
              <p14:nvPr/>
            </p14:nvContentPartPr>
            <p14:xfrm>
              <a:off x="9526692" y="4629751"/>
              <a:ext cx="588600" cy="30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B11B63-8EFA-CAA2-24E9-6162ACC2A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3052" y="4521751"/>
                <a:ext cx="6962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01418F3-27E0-B46F-2457-B44D766D0BFA}"/>
                  </a:ext>
                </a:extLst>
              </p14:cNvPr>
              <p14:cNvContentPartPr/>
              <p14:nvPr/>
            </p14:nvContentPartPr>
            <p14:xfrm>
              <a:off x="3022932" y="4526791"/>
              <a:ext cx="621000" cy="7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01418F3-27E0-B46F-2457-B44D766D0B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8932" y="4418791"/>
                <a:ext cx="7286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23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325573" y="515129"/>
            <a:ext cx="32541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</a:t>
            </a:r>
            <a:r>
              <a:rPr lang="en-I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Percentage</a:t>
            </a:r>
          </a:p>
          <a:p>
            <a:r>
              <a:rPr lang="en-IN" sz="2400" dirty="0"/>
              <a:t>    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063921-58B3-9C04-4F9E-F572811A6A31}"/>
              </a:ext>
            </a:extLst>
          </p:cNvPr>
          <p:cNvCxnSpPr>
            <a:cxnSpLocks/>
          </p:cNvCxnSpPr>
          <p:nvPr/>
        </p:nvCxnSpPr>
        <p:spPr>
          <a:xfrm>
            <a:off x="6866428" y="1068539"/>
            <a:ext cx="0" cy="55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45C4FC-52F5-DD2C-BB7D-ED0ECED25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8833" y="1899536"/>
            <a:ext cx="4455190" cy="4688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C4DEB9-237F-BBD2-7806-026EDE357207}"/>
                  </a:ext>
                </a:extLst>
              </p14:cNvPr>
              <p14:cNvContentPartPr/>
              <p14:nvPr/>
            </p14:nvContentPartPr>
            <p14:xfrm>
              <a:off x="4895652" y="3745231"/>
              <a:ext cx="736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C4DEB9-237F-BBD2-7806-026EDE3572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2012" y="3637591"/>
                <a:ext cx="843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AA83D8-AFFC-D7AA-D8A4-905EF69130A6}"/>
                  </a:ext>
                </a:extLst>
              </p14:cNvPr>
              <p14:cNvContentPartPr/>
              <p14:nvPr/>
            </p14:nvContentPartPr>
            <p14:xfrm>
              <a:off x="4837332" y="4953391"/>
              <a:ext cx="58968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AA83D8-AFFC-D7AA-D8A4-905EF6913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3332" y="4845751"/>
                <a:ext cx="69732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142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anchor="ctr"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Database</a:t>
            </a:r>
          </a:p>
        </p:txBody>
      </p:sp>
      <p:pic>
        <p:nvPicPr>
          <p:cNvPr id="12" name="Picture Placeholder 11" descr="A blue and red circular object with several squares connected to it&#10;&#10;Description automatically generated">
            <a:extLst>
              <a:ext uri="{FF2B5EF4-FFF2-40B4-BE49-F238E27FC236}">
                <a16:creationId xmlns:a16="http://schemas.microsoft.com/office/drawing/2014/main" id="{F33B09D5-1F80-9CC5-D7A0-6605658D68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443345" y="1007415"/>
            <a:ext cx="4344695" cy="4344695"/>
          </a:xfrm>
          <a:noFill/>
        </p:spPr>
      </p:pic>
      <p:sp>
        <p:nvSpPr>
          <p:cNvPr id="17" name="Slide Number Placeholder 2" hidden="1">
            <a:extLst>
              <a:ext uri="{FF2B5EF4-FFF2-40B4-BE49-F238E27FC236}">
                <a16:creationId xmlns:a16="http://schemas.microsoft.com/office/drawing/2014/main" id="{AD7B3E8F-9E10-76EC-BE2E-2F55A75868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8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anchor="b">
            <a:normAutofit/>
          </a:bodyPr>
          <a:lstStyle/>
          <a:p>
            <a:r>
              <a:rPr lang="en-US" dirty="0"/>
              <a:t>Task 5: save data into mongo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5" name="Picture 4" descr="A logo with a green leaf&#10;&#10;Description automatically generated">
            <a:extLst>
              <a:ext uri="{FF2B5EF4-FFF2-40B4-BE49-F238E27FC236}">
                <a16:creationId xmlns:a16="http://schemas.microsoft.com/office/drawing/2014/main" id="{F492E78C-46A9-D754-42B1-6BE0B57E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63" y="2303028"/>
            <a:ext cx="2775943" cy="3720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301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692943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US" sz="2400" dirty="0"/>
              <a:t>import pandas as pd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pymongo.mongo_client</a:t>
            </a:r>
            <a:r>
              <a:rPr lang="en-US" sz="2400" dirty="0"/>
              <a:t> import </a:t>
            </a:r>
            <a:r>
              <a:rPr lang="en-US" sz="2400" dirty="0" err="1"/>
              <a:t>MongoClient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from </a:t>
            </a:r>
            <a:r>
              <a:rPr lang="en-US" sz="2400" dirty="0" err="1"/>
              <a:t>pymongo.server_api</a:t>
            </a:r>
            <a:r>
              <a:rPr lang="en-US" sz="2400" dirty="0"/>
              <a:t> import </a:t>
            </a:r>
            <a:r>
              <a:rPr lang="en-US" sz="2400" dirty="0" err="1"/>
              <a:t>ServerApi</a:t>
            </a:r>
            <a:endParaRPr lang="en-US" sz="2400" dirty="0"/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 err="1"/>
              <a:t>uri</a:t>
            </a:r>
            <a:r>
              <a:rPr lang="en-US" sz="2400" dirty="0"/>
              <a:t> = 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 Create a new client and connect to the server</a:t>
            </a:r>
          </a:p>
          <a:p>
            <a:pPr marL="338328" lvl="1" indent="0">
              <a:buNone/>
            </a:pPr>
            <a:r>
              <a:rPr lang="en-US" sz="2400" dirty="0"/>
              <a:t>client = </a:t>
            </a:r>
            <a:r>
              <a:rPr lang="en-US" sz="2400" dirty="0" err="1"/>
              <a:t>MongoClient</a:t>
            </a:r>
            <a:r>
              <a:rPr lang="en-US" sz="2400" dirty="0"/>
              <a:t>(</a:t>
            </a:r>
            <a:r>
              <a:rPr lang="en-US" sz="2400" dirty="0" err="1"/>
              <a:t>uri</a:t>
            </a:r>
            <a:r>
              <a:rPr lang="en-US" sz="2400" dirty="0"/>
              <a:t>, </a:t>
            </a:r>
            <a:r>
              <a:rPr lang="en-US" sz="2400" dirty="0" err="1"/>
              <a:t>server_api</a:t>
            </a:r>
            <a:r>
              <a:rPr lang="en-US" sz="2400" dirty="0"/>
              <a:t>=</a:t>
            </a:r>
            <a:r>
              <a:rPr lang="en-US" sz="2400" dirty="0" err="1"/>
              <a:t>ServerApi</a:t>
            </a:r>
            <a:r>
              <a:rPr lang="en-US" sz="2400" dirty="0"/>
              <a:t>('1'))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8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416629"/>
            <a:ext cx="2276557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 Send a ping to confirm a successful connection</a:t>
            </a:r>
          </a:p>
          <a:p>
            <a:pPr marL="338328" lvl="1" indent="0">
              <a:buNone/>
            </a:pPr>
            <a:r>
              <a:rPr lang="en-US" sz="2400" dirty="0"/>
              <a:t>try:</a:t>
            </a:r>
          </a:p>
          <a:p>
            <a:pPr marL="338328" lvl="1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client.admin.command</a:t>
            </a:r>
            <a:r>
              <a:rPr lang="en-US" sz="2400" dirty="0"/>
              <a:t>('ping')</a:t>
            </a:r>
          </a:p>
          <a:p>
            <a:pPr marL="338328" lvl="1" indent="0">
              <a:buNone/>
            </a:pPr>
            <a:r>
              <a:rPr lang="en-US" sz="2400" dirty="0"/>
              <a:t>    print("Pinged your deployment. You successfully connected to MongoDB!")</a:t>
            </a:r>
          </a:p>
          <a:p>
            <a:pPr marL="338328" lvl="1" indent="0">
              <a:buNone/>
            </a:pPr>
            <a:r>
              <a:rPr lang="en-US" sz="2400" dirty="0"/>
              <a:t>except Exception as e:</a:t>
            </a:r>
          </a:p>
          <a:p>
            <a:pPr marL="338328" lvl="1" indent="0">
              <a:buNone/>
            </a:pPr>
            <a:r>
              <a:rPr lang="en-US" sz="2400" dirty="0"/>
              <a:t>    print(e)</a:t>
            </a:r>
          </a:p>
          <a:p>
            <a:pPr marL="338328" lvl="1" indent="0">
              <a:buNone/>
            </a:pP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#----creating census collection in test </a:t>
            </a:r>
            <a:r>
              <a:rPr lang="en-US" sz="2400" dirty="0" err="1"/>
              <a:t>db</a:t>
            </a:r>
            <a:r>
              <a:rPr lang="en-US" sz="2400" dirty="0"/>
              <a:t>---</a:t>
            </a:r>
          </a:p>
          <a:p>
            <a:pPr marL="338328" lvl="1" indent="0">
              <a:buNone/>
            </a:pPr>
            <a:r>
              <a:rPr lang="en-US" sz="2400" dirty="0"/>
              <a:t>client=</a:t>
            </a:r>
            <a:r>
              <a:rPr lang="en-US" sz="2400" dirty="0" err="1"/>
              <a:t>MongoClient</a:t>
            </a:r>
            <a:r>
              <a:rPr lang="en-US" sz="2400" dirty="0"/>
              <a:t>("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=Cluster0").</a:t>
            </a:r>
            <a:r>
              <a:rPr lang="en-US" sz="2400" dirty="0" err="1"/>
              <a:t>project.census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#------------------------------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7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6096000" y="1135327"/>
            <a:ext cx="260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MongoDB Layout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9191F4-A968-214A-B173-4155957C9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11477" y="2676337"/>
            <a:ext cx="9307961" cy="2913302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344697" y="1755058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8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 anchor="b">
            <a:normAutofit/>
          </a:bodyPr>
          <a:lstStyle/>
          <a:p>
            <a:r>
              <a:rPr lang="en-US"/>
              <a:t>Task 6: Database connection and data upload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Picture 7" descr="A cloud and folder with arrow up&#10;&#10;Description automatically generated">
            <a:extLst>
              <a:ext uri="{FF2B5EF4-FFF2-40B4-BE49-F238E27FC236}">
                <a16:creationId xmlns:a16="http://schemas.microsoft.com/office/drawing/2014/main" id="{6B178611-51E5-11A9-04B6-F4962E0F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00" y="3808750"/>
            <a:ext cx="2233233" cy="2233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416629"/>
            <a:ext cx="1834106" cy="1212885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212534"/>
            <a:ext cx="9247628" cy="6432931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US" sz="2400" dirty="0"/>
              <a:t>#------------ upload data------</a:t>
            </a:r>
          </a:p>
          <a:p>
            <a:pPr marL="338328" lvl="1" indent="0">
              <a:buNone/>
            </a:pPr>
            <a:r>
              <a:rPr lang="en-US" sz="2400" dirty="0"/>
              <a:t>client=</a:t>
            </a:r>
            <a:r>
              <a:rPr lang="en-US" sz="2400" dirty="0" err="1"/>
              <a:t>MongoClient</a:t>
            </a:r>
            <a:r>
              <a:rPr lang="en-US" sz="2400" dirty="0"/>
              <a:t>("</a:t>
            </a:r>
            <a:r>
              <a:rPr lang="en-US" sz="2400" dirty="0" err="1"/>
              <a:t>mongodb+srv</a:t>
            </a:r>
            <a:r>
              <a:rPr lang="en-US" sz="2400" dirty="0"/>
              <a:t>://mananngupta:manan123@cluster0.0o5bzkc.mongodb.net/?</a:t>
            </a:r>
            <a:r>
              <a:rPr lang="en-US" sz="2400" dirty="0" err="1"/>
              <a:t>retryWrites</a:t>
            </a:r>
            <a:r>
              <a:rPr lang="en-US" sz="2400" dirty="0"/>
              <a:t>=</a:t>
            </a:r>
            <a:r>
              <a:rPr lang="en-US" sz="2400" dirty="0" err="1"/>
              <a:t>true&amp;w</a:t>
            </a:r>
            <a:r>
              <a:rPr lang="en-US" sz="2400" dirty="0"/>
              <a:t>=</a:t>
            </a:r>
            <a:r>
              <a:rPr lang="en-US" sz="2400" dirty="0" err="1"/>
              <a:t>majority&amp;appName</a:t>
            </a:r>
            <a:r>
              <a:rPr lang="en-US" sz="2400" dirty="0"/>
              <a:t>=Cluster0").</a:t>
            </a:r>
            <a:r>
              <a:rPr lang="en-US" sz="2400" dirty="0" err="1"/>
              <a:t>census_db.census</a:t>
            </a:r>
            <a:endParaRPr lang="en-US" sz="2400" dirty="0"/>
          </a:p>
          <a:p>
            <a:pPr marL="338328" lvl="1" indent="0">
              <a:buNone/>
            </a:pPr>
            <a:r>
              <a:rPr lang="en-US" sz="2400" dirty="0"/>
              <a:t>#-------------------------------</a:t>
            </a:r>
          </a:p>
          <a:p>
            <a:pPr marL="338328" lvl="1" indent="0">
              <a:buNone/>
            </a:pPr>
            <a:r>
              <a:rPr lang="en-US" sz="2400" dirty="0" err="1"/>
              <a:t>census_data</a:t>
            </a:r>
            <a:r>
              <a:rPr lang="en-US" sz="2400" dirty="0"/>
              <a:t>=</a:t>
            </a:r>
            <a:r>
              <a:rPr lang="en-US" sz="2400" dirty="0" err="1"/>
              <a:t>pd.read_csv</a:t>
            </a:r>
            <a:r>
              <a:rPr lang="en-US" sz="2400" dirty="0"/>
              <a:t>("</a:t>
            </a:r>
            <a:r>
              <a:rPr lang="en-US" sz="2400" dirty="0" err="1"/>
              <a:t>Clean_Data</a:t>
            </a:r>
            <a:r>
              <a:rPr lang="en-US" sz="2400" dirty="0"/>
              <a:t>\Clean_Data.csv")</a:t>
            </a:r>
          </a:p>
          <a:p>
            <a:pPr marL="338328" lvl="1" indent="0">
              <a:buNone/>
            </a:pPr>
            <a:r>
              <a:rPr lang="en-US" sz="2400" dirty="0" err="1"/>
              <a:t>census_dict</a:t>
            </a:r>
            <a:r>
              <a:rPr lang="en-US" sz="2400" dirty="0"/>
              <a:t>=</a:t>
            </a:r>
            <a:r>
              <a:rPr lang="en-US" sz="2400" dirty="0" err="1"/>
              <a:t>census_data.to_dict</a:t>
            </a:r>
            <a:r>
              <a:rPr lang="en-US" sz="2400" dirty="0"/>
              <a:t>("records")</a:t>
            </a:r>
          </a:p>
          <a:p>
            <a:pPr marL="338328" lvl="1" indent="0">
              <a:buNone/>
            </a:pPr>
            <a:r>
              <a:rPr lang="en-US" sz="2400" dirty="0"/>
              <a:t># </a:t>
            </a:r>
            <a:r>
              <a:rPr lang="en-US" sz="2400" dirty="0" err="1"/>
              <a:t>client.insert_many</a:t>
            </a:r>
            <a:r>
              <a:rPr lang="en-US" sz="2400" dirty="0"/>
              <a:t>(</a:t>
            </a:r>
            <a:r>
              <a:rPr lang="en-US" sz="2400" dirty="0" err="1"/>
              <a:t>census_dict</a:t>
            </a:r>
            <a:r>
              <a:rPr lang="en-US" sz="2400" dirty="0"/>
              <a:t>)</a:t>
            </a:r>
          </a:p>
          <a:p>
            <a:pPr marL="338328" lvl="1" indent="0">
              <a:buNone/>
            </a:pPr>
            <a:r>
              <a:rPr lang="en-US" sz="2400" dirty="0"/>
              <a:t>#------to print data----------</a:t>
            </a:r>
          </a:p>
          <a:p>
            <a:pPr marL="338328" lvl="1" indent="0">
              <a:buNone/>
            </a:pPr>
            <a:r>
              <a:rPr lang="en-US" sz="2400" dirty="0"/>
              <a:t>result=</a:t>
            </a:r>
            <a:r>
              <a:rPr lang="en-US" sz="2400" dirty="0" err="1"/>
              <a:t>client.find</a:t>
            </a:r>
            <a:r>
              <a:rPr lang="en-US" sz="2400" dirty="0"/>
              <a:t>({},{"_</a:t>
            </a:r>
            <a:r>
              <a:rPr lang="en-US" sz="2400" dirty="0" err="1"/>
              <a:t>id":False</a:t>
            </a:r>
            <a:r>
              <a:rPr lang="en-US" sz="2400" dirty="0"/>
              <a:t>})</a:t>
            </a:r>
          </a:p>
          <a:p>
            <a:pPr marL="338328" lvl="1" indent="0">
              <a:buNone/>
            </a:pPr>
            <a:r>
              <a:rPr lang="en-US" sz="2400" dirty="0"/>
              <a:t>data=list(result)</a:t>
            </a:r>
          </a:p>
          <a:p>
            <a:pPr marL="338328" lvl="1" indent="0">
              <a:buNone/>
            </a:pPr>
            <a:r>
              <a:rPr lang="en-US" sz="2400" dirty="0" err="1"/>
              <a:t>df</a:t>
            </a:r>
            <a:r>
              <a:rPr lang="en-US" sz="2400" dirty="0"/>
              <a:t>=</a:t>
            </a:r>
            <a:r>
              <a:rPr lang="en-US" sz="2400" dirty="0" err="1"/>
              <a:t>pd.DataFrame</a:t>
            </a:r>
            <a:r>
              <a:rPr lang="en-US" sz="2400" dirty="0"/>
              <a:t>(data)</a:t>
            </a:r>
          </a:p>
          <a:p>
            <a:pPr marL="338328" lvl="1" indent="0">
              <a:buNone/>
            </a:pPr>
            <a:r>
              <a:rPr lang="en-US" sz="2400" dirty="0" err="1"/>
              <a:t>st.header</a:t>
            </a:r>
            <a:r>
              <a:rPr lang="en-US" sz="2400" dirty="0"/>
              <a:t>("</a:t>
            </a:r>
            <a:r>
              <a:rPr lang="en-US" sz="2400" dirty="0" err="1"/>
              <a:t>Main_Data</a:t>
            </a:r>
            <a:r>
              <a:rPr lang="en-US" sz="2400" dirty="0"/>
              <a:t>")</a:t>
            </a:r>
          </a:p>
          <a:p>
            <a:pPr marL="338328" lvl="1" indent="0">
              <a:buNone/>
            </a:pPr>
            <a:r>
              <a:rPr lang="en-US" sz="2400" dirty="0" err="1"/>
              <a:t>st.table</a:t>
            </a:r>
            <a:r>
              <a:rPr lang="en-US" sz="2400" dirty="0"/>
              <a:t>(</a:t>
            </a:r>
            <a:r>
              <a:rPr lang="en-US" sz="2400" dirty="0" err="1"/>
              <a:t>df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5933768" y="226366"/>
            <a:ext cx="234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MongoDB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68803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F904E6-2220-A8E8-0385-16FFBBEC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0" y="1263218"/>
            <a:ext cx="6697010" cy="54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0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 part 1: Data Cleaning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A8CCF-77D0-0747-8EC9-77A0B49E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286" y="2316067"/>
            <a:ext cx="4889854" cy="3948557"/>
          </a:xfrm>
          <a:prstGeom prst="rect">
            <a:avLst/>
          </a:prstGeom>
          <a:noFill/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A9DAB75-DD85-1FD4-FE7F-6B3104938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anchor="b">
            <a:normAutofit/>
          </a:bodyPr>
          <a:lstStyle/>
          <a:p>
            <a:r>
              <a:rPr lang="en-US" dirty="0"/>
              <a:t>Part 3: Data Analysis </a:t>
            </a:r>
          </a:p>
        </p:txBody>
      </p:sp>
      <p:pic>
        <p:nvPicPr>
          <p:cNvPr id="5" name="Picture 4" descr="A finger pointing at a screen&#10;&#10;Description automatically generated">
            <a:extLst>
              <a:ext uri="{FF2B5EF4-FFF2-40B4-BE49-F238E27FC236}">
                <a16:creationId xmlns:a16="http://schemas.microsoft.com/office/drawing/2014/main" id="{9D61AA5C-46FF-DE27-9823-88C6D9362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67" y="2316067"/>
            <a:ext cx="8923292" cy="394855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6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Task 7: Run query on the </a:t>
            </a:r>
            <a:r>
              <a:rPr lang="en-US" err="1"/>
              <a:t>db</a:t>
            </a:r>
            <a:r>
              <a:rPr lang="en-US"/>
              <a:t> and show output on </a:t>
            </a:r>
            <a:r>
              <a:rPr lang="en-US" err="1"/>
              <a:t>streamlit</a:t>
            </a:r>
            <a:endParaRPr lang="en-US"/>
          </a:p>
        </p:txBody>
      </p:sp>
      <p:pic>
        <p:nvPicPr>
          <p:cNvPr id="21" name="Content Placeholder 20" descr="A logo with a paper boat&#10;&#10;Description automatically generated">
            <a:extLst>
              <a:ext uri="{FF2B5EF4-FFF2-40B4-BE49-F238E27FC236}">
                <a16:creationId xmlns:a16="http://schemas.microsoft.com/office/drawing/2014/main" id="{D5A6587C-DD16-1165-E780-39AC05BDF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5080" y="2834640"/>
            <a:ext cx="5482320" cy="3207344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46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the total population of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72426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7F0CA7-E416-0ED5-029F-8BA3A092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96" y="1767076"/>
            <a:ext cx="674464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8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 How many literate males and females are there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103805" y="72426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D3B7E3-6C46-DD03-80F3-CB9E6EE2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25" y="1587060"/>
            <a:ext cx="676369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2"/>
            <a:ext cx="2975217" cy="3704266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What is the percentage of workers (both male and female)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C95F54-125A-8D66-58B6-6EAF5F5BC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98259" y="1600492"/>
            <a:ext cx="7344696" cy="4627286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3" y="688118"/>
            <a:ext cx="6903076" cy="80961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4. How many households have access to LPG or PNG as a cooking fuel in each district?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DBE2C4-4DDE-9AE6-13CA-26738C83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1" y="2272328"/>
            <a:ext cx="6327285" cy="41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619887"/>
            <a:ext cx="5829147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5. What is the religious composition (Hindus, Muslims, Christians, etc.) of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75A6C7-7F06-1AD3-E242-B009EB6B5A9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051217" y="2935252"/>
            <a:ext cx="6387257" cy="3749243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305308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2"/>
            <a:ext cx="2667477" cy="2033740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6. How many households have internet access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0302BC-00FA-6DA6-E023-FA89FD913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62170" y="1763562"/>
            <a:ext cx="6531223" cy="4289575"/>
          </a:xfrm>
        </p:spPr>
      </p:pic>
    </p:spTree>
    <p:extLst>
      <p:ext uri="{BB962C8B-B14F-4D97-AF65-F5344CB8AC3E}">
        <p14:creationId xmlns:p14="http://schemas.microsoft.com/office/powerpoint/2010/main" val="59461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2" y="688118"/>
            <a:ext cx="7742903" cy="809615"/>
          </a:xfrm>
        </p:spPr>
        <p:txBody>
          <a:bodyPr>
            <a:normAutofit fontScale="92500"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7. What is the educational attainment distribution (below primary, primary, middle, secondary, etc.) in each district?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4508097" y="1497733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653A1FB-2E95-372B-5799-79475E80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10" y="2174405"/>
            <a:ext cx="6614519" cy="42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6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28" y="2523511"/>
            <a:ext cx="3011607" cy="2667919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8. How many households have access to various modes of transportation (bicycle, car, radio, television, etc.) in each district?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08839E-BB4D-0DEC-8106-3C8B62DE01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00761" y="1635900"/>
            <a:ext cx="6725265" cy="4764901"/>
          </a:xfrm>
        </p:spPr>
      </p:pic>
    </p:spTree>
    <p:extLst>
      <p:ext uri="{BB962C8B-B14F-4D97-AF65-F5344CB8AC3E}">
        <p14:creationId xmlns:p14="http://schemas.microsoft.com/office/powerpoint/2010/main" val="302574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Task 1: Rename Column Names</a:t>
            </a:r>
            <a:endParaRPr lang="en-US" sz="3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10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561720">
            <a:off x="1960490" y="3716157"/>
            <a:ext cx="759595" cy="72851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537273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black and white logo">
            <a:extLst>
              <a:ext uri="{FF2B5EF4-FFF2-40B4-BE49-F238E27FC236}">
                <a16:creationId xmlns:a16="http://schemas.microsoft.com/office/drawing/2014/main" id="{18A25055-CBD9-224F-2302-7DA0F0A69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626" y="2628557"/>
            <a:ext cx="3246437" cy="32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9. What is the condition of occupied census houses (dilapidated, with separate kitchen, with bathing facility, with latrine facility, etc.) in each district?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51289" y="1417590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4713491-F77E-D730-B18A-9BB4B9E3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42" y="2209731"/>
            <a:ext cx="686848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8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472403"/>
            <a:ext cx="7656053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10. How is the household size distributed (1 person, 2 persons, 3-5 persons, etc.) in each district?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DE5CC4-45D4-FF9B-54B8-2B389185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35" y="2730564"/>
            <a:ext cx="6565539" cy="39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75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26682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11. What is the total number of households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18DE35D-D946-C8AC-2AB8-6C8855FA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536" y="1745070"/>
            <a:ext cx="682085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71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3" y="688118"/>
            <a:ext cx="6903076" cy="809615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12. How many households have a latrine facility within the premises in each state?</a:t>
            </a:r>
            <a:endParaRPr lang="en-IN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AAE0D4-A5DE-C4A2-6B9A-36A83ADC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39" y="2076144"/>
            <a:ext cx="63900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9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619887"/>
            <a:ext cx="5829147" cy="68542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13. What is the average household size in each state?</a:t>
            </a:r>
            <a:endParaRPr lang="en-IN" sz="24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305308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A88961-BD0E-0A71-D25B-2A072F87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97" y="2940276"/>
            <a:ext cx="6236135" cy="39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14. How many households are owned versus rented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31623" y="105531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E93CEBD-7257-786A-C0C3-5301CB684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4" y="1853991"/>
            <a:ext cx="700185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1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370022"/>
            <a:ext cx="7656053" cy="68542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15. What is the distribution of different types of latrine facilities (pit latrine, flush latrine, etc.)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0CA629-B22A-11A9-26C2-D2D9B384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25" y="2658205"/>
            <a:ext cx="5808073" cy="41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26682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16. How many households have access to drinking water sources near the premises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560C22-B1A2-C13E-88CA-CC4CA892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53" y="1438043"/>
            <a:ext cx="697327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81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961" y="3420501"/>
            <a:ext cx="2566219" cy="772198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6412" y="688118"/>
            <a:ext cx="7268291" cy="809615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17. What is the average household income distribution in each state based on the power parity categories?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AA3B44-44FC-E94E-868D-32D3782FF7F1}"/>
              </a:ext>
            </a:extLst>
          </p:cNvPr>
          <p:cNvCxnSpPr>
            <a:cxnSpLocks/>
          </p:cNvCxnSpPr>
          <p:nvPr/>
        </p:nvCxnSpPr>
        <p:spPr>
          <a:xfrm>
            <a:off x="3770677" y="1551759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61A3319-D722-A709-74A6-9AF9D0D6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16" y="2077532"/>
            <a:ext cx="6229510" cy="46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1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3234812" y="256631"/>
            <a:ext cx="6956320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18. What is the percentage of married couples with different household sizes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C00C0E-0144-2263-1FF3-24A02FBDB6AF}"/>
              </a:ext>
            </a:extLst>
          </p:cNvPr>
          <p:cNvCxnSpPr/>
          <p:nvPr/>
        </p:nvCxnSpPr>
        <p:spPr>
          <a:xfrm>
            <a:off x="7231623" y="1055311"/>
            <a:ext cx="0" cy="57518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D44B25-E1B2-E2E2-24C7-71832E8D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05" y="1735543"/>
            <a:ext cx="681132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920179"/>
            <a:ext cx="1834106" cy="709335"/>
          </a:xfrm>
        </p:spPr>
        <p:txBody>
          <a:bodyPr/>
          <a:lstStyle/>
          <a:p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1959955"/>
            <a:ext cx="9247628" cy="2236487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153" y="593379"/>
            <a:ext cx="2578984" cy="685420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6153" y="1370022"/>
            <a:ext cx="7656053" cy="685421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19. How many households fall below the poverty line in each state based on the power parity categories?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3DC332-B5A0-5EE6-032B-E9E1BD896AAD}"/>
              </a:ext>
            </a:extLst>
          </p:cNvPr>
          <p:cNvCxnSpPr>
            <a:cxnSpLocks/>
          </p:cNvCxnSpPr>
          <p:nvPr/>
        </p:nvCxnSpPr>
        <p:spPr>
          <a:xfrm>
            <a:off x="6274034" y="2157824"/>
            <a:ext cx="0" cy="47035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99862A5-7466-E255-EF44-CF03BCF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67" y="2730564"/>
            <a:ext cx="708758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7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457199"/>
            <a:ext cx="2667476" cy="980844"/>
          </a:xfrm>
        </p:spPr>
        <p:txBody>
          <a:bodyPr/>
          <a:lstStyle/>
          <a:p>
            <a:r>
              <a:rPr lang="en-US" dirty="0"/>
              <a:t>Output: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045" y="2907790"/>
            <a:ext cx="2975217" cy="1855937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220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20. What is the overall literacy rate (percentage of literate population) in each state?</a:t>
            </a:r>
            <a:endParaRPr lang="en-IN" sz="2200" u="none" strike="noStrike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21921A-6DCD-3457-7FA1-B5A64BAB5037}"/>
              </a:ext>
            </a:extLst>
          </p:cNvPr>
          <p:cNvCxnSpPr>
            <a:cxnSpLocks/>
          </p:cNvCxnSpPr>
          <p:nvPr/>
        </p:nvCxnSpPr>
        <p:spPr>
          <a:xfrm>
            <a:off x="3515035" y="3541202"/>
            <a:ext cx="70300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332FB3-6DF7-E23C-2014-98147AF5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58" y="1984145"/>
            <a:ext cx="693516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29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thank you card with flowers&#10;&#10;Description automatically generated">
            <a:extLst>
              <a:ext uri="{FF2B5EF4-FFF2-40B4-BE49-F238E27FC236}">
                <a16:creationId xmlns:a16="http://schemas.microsoft.com/office/drawing/2014/main" id="{2D31E8DC-221D-0A4B-ACDB-B2F33F4D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763" y="1408548"/>
            <a:ext cx="4040904" cy="40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3" y="2920179"/>
            <a:ext cx="2272343" cy="709335"/>
          </a:xfrm>
        </p:spPr>
        <p:txBody>
          <a:bodyPr/>
          <a:lstStyle/>
          <a:p>
            <a:r>
              <a:rPr lang="en-IN" dirty="0"/>
              <a:t>Conti…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-309716"/>
            <a:ext cx="9247628" cy="7005484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r>
              <a:rPr lang="en-IN" sz="2400" dirty="0" err="1"/>
              <a:t>change_column_name</a:t>
            </a:r>
            <a:r>
              <a:rPr lang="en-IN" sz="2400" dirty="0"/>
              <a:t>={</a:t>
            </a:r>
          </a:p>
          <a:p>
            <a:pPr marL="338328" lvl="1" indent="0">
              <a:buNone/>
            </a:pPr>
            <a:r>
              <a:rPr lang="en-IN" sz="2400" dirty="0"/>
              <a:t>  'State name': 'State/UT',</a:t>
            </a:r>
          </a:p>
          <a:p>
            <a:pPr marL="338328" lvl="1" indent="0">
              <a:buNone/>
            </a:pPr>
            <a:r>
              <a:rPr lang="en-IN" sz="2400" dirty="0"/>
              <a:t>  'District name': 'District',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Male_Literate</a:t>
            </a:r>
            <a:r>
              <a:rPr lang="en-IN" sz="2400" dirty="0"/>
              <a:t>': '</a:t>
            </a:r>
            <a:r>
              <a:rPr lang="en-IN" sz="2400" dirty="0" err="1"/>
              <a:t>Literate_Male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Female_Literate</a:t>
            </a:r>
            <a:r>
              <a:rPr lang="en-IN" sz="2400" dirty="0"/>
              <a:t>': '</a:t>
            </a:r>
            <a:r>
              <a:rPr lang="en-IN" sz="2400" dirty="0" err="1"/>
              <a:t>Literate_Female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</a:t>
            </a:r>
            <a:r>
              <a:rPr lang="en-IN" sz="2400" dirty="0" err="1"/>
              <a:t>Rural_Households</a:t>
            </a:r>
            <a:r>
              <a:rPr lang="en-IN" sz="2400" dirty="0"/>
              <a:t>': '</a:t>
            </a:r>
            <a:r>
              <a:rPr lang="en-IN" sz="2400" dirty="0" err="1"/>
              <a:t>Households_Rural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'Urban_ Households': '</a:t>
            </a:r>
            <a:r>
              <a:rPr lang="en-IN" sz="2400" dirty="0" err="1"/>
              <a:t>Households_Urban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'Age_Group_0_29': '</a:t>
            </a:r>
            <a:r>
              <a:rPr lang="en-IN" sz="2400" dirty="0" err="1"/>
              <a:t>Young_and_Adult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'Age_Group_30_49': '</a:t>
            </a:r>
            <a:r>
              <a:rPr lang="en-IN" sz="2400" dirty="0" err="1"/>
              <a:t>Middle_Aged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'Age_Group_50': '</a:t>
            </a:r>
            <a:r>
              <a:rPr lang="en-IN" sz="2400" dirty="0" err="1"/>
              <a:t>Senior_Citizen</a:t>
            </a:r>
            <a:r>
              <a:rPr lang="en-IN" sz="2400" dirty="0"/>
              <a:t>',</a:t>
            </a:r>
          </a:p>
          <a:p>
            <a:pPr marL="338328" lvl="1" indent="0">
              <a:buNone/>
            </a:pPr>
            <a:r>
              <a:rPr lang="en-IN" sz="2400" dirty="0"/>
              <a:t>  'Age not stated': '</a:t>
            </a:r>
            <a:r>
              <a:rPr lang="en-IN" sz="2400" dirty="0" err="1"/>
              <a:t>Age_Not_Stated</a:t>
            </a:r>
            <a:r>
              <a:rPr lang="en-IN" sz="2400" dirty="0"/>
              <a:t>'}</a:t>
            </a:r>
          </a:p>
          <a:p>
            <a:pPr marL="338328" lvl="1" indent="0">
              <a:buNone/>
            </a:pPr>
            <a:r>
              <a:rPr lang="en-IN" sz="2400" dirty="0" err="1"/>
              <a:t>df.rename</a:t>
            </a:r>
            <a:r>
              <a:rPr lang="en-IN" sz="2400" dirty="0"/>
              <a:t>(columns=</a:t>
            </a:r>
            <a:r>
              <a:rPr lang="en-IN" sz="2400" dirty="0" err="1"/>
              <a:t>change_column_name,inplace</a:t>
            </a:r>
            <a:r>
              <a:rPr lang="en-IN" sz="2400" dirty="0"/>
              <a:t>=True)</a:t>
            </a:r>
          </a:p>
          <a:p>
            <a:pPr marL="338328" lvl="1" indent="0">
              <a:buNone/>
            </a:pPr>
            <a:r>
              <a:rPr lang="en-IN" sz="2400" dirty="0" err="1"/>
              <a:t>st.write</a:t>
            </a:r>
            <a:r>
              <a:rPr lang="en-IN" sz="2400" dirty="0"/>
              <a:t>(</a:t>
            </a:r>
            <a:r>
              <a:rPr lang="en-IN" sz="2400" dirty="0" err="1"/>
              <a:t>df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endParaRPr lang="en-IN" sz="2400" dirty="0"/>
          </a:p>
          <a:p>
            <a:pPr marL="338328" lvl="1" indent="0">
              <a:buNone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4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836C-CD92-3CC8-A08D-B750D769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928"/>
            <a:ext cx="2512532" cy="635593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BA04B3-26B8-7428-9840-9D65760503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8748" y="1542561"/>
            <a:ext cx="2825180" cy="45927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6C60-861B-834D-CDCB-017D9204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4C502-B588-9089-220A-F2D2A430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485" y="1542560"/>
            <a:ext cx="2825180" cy="4592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CCFAD7-589C-966F-9012-B15334065029}"/>
              </a:ext>
            </a:extLst>
          </p:cNvPr>
          <p:cNvSpPr txBox="1"/>
          <p:nvPr/>
        </p:nvSpPr>
        <p:spPr>
          <a:xfrm>
            <a:off x="5579664" y="3119594"/>
            <a:ext cx="357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Renaming Columns </a:t>
            </a:r>
            <a:r>
              <a:rPr lang="en-IN" sz="2400" dirty="0">
                <a:sym typeface="Wingdings" panose="05000000000000000000" pitchFamily="2" charset="2"/>
              </a:rPr>
              <a:t>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EE425-326B-E6A3-BF40-CF2852683465}"/>
              </a:ext>
            </a:extLst>
          </p:cNvPr>
          <p:cNvSpPr txBox="1"/>
          <p:nvPr/>
        </p:nvSpPr>
        <p:spPr>
          <a:xfrm>
            <a:off x="2980484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Before Renaming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626EF-DA9E-64E0-6051-7143AAD1D823}"/>
              </a:ext>
            </a:extLst>
          </p:cNvPr>
          <p:cNvSpPr txBox="1"/>
          <p:nvPr/>
        </p:nvSpPr>
        <p:spPr>
          <a:xfrm>
            <a:off x="9523483" y="1113354"/>
            <a:ext cx="213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After Renaming</a:t>
            </a:r>
          </a:p>
        </p:txBody>
      </p:sp>
    </p:spTree>
    <p:extLst>
      <p:ext uri="{BB962C8B-B14F-4D97-AF65-F5344CB8AC3E}">
        <p14:creationId xmlns:p14="http://schemas.microsoft.com/office/powerpoint/2010/main" val="191256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</p:spPr>
        <p:txBody>
          <a:bodyPr anchor="b">
            <a:normAutofit/>
          </a:bodyPr>
          <a:lstStyle/>
          <a:p>
            <a:r>
              <a:rPr lang="en-US" sz="3000"/>
              <a:t>Task 2: Rename state/</a:t>
            </a:r>
            <a:r>
              <a:rPr lang="en-US" sz="3000" err="1"/>
              <a:t>ut</a:t>
            </a:r>
            <a:r>
              <a:rPr lang="en-US" sz="3000"/>
              <a:t> Names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8474" y="334947"/>
            <a:ext cx="987552" cy="244503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4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40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F1D5DFB-3C7B-2F0B-00E2-E44B6FFB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2581" y="3377331"/>
            <a:ext cx="988204" cy="113412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Rectangle 6">
            <a:extLst>
              <a:ext uri="{FF2B5EF4-FFF2-40B4-BE49-F238E27FC236}">
                <a16:creationId xmlns:a16="http://schemas.microsoft.com/office/drawing/2014/main" id="{41CF1F19-979D-1BAA-ED62-84E20EDAC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449194"/>
              </p:ext>
            </p:extLst>
          </p:nvPr>
        </p:nvGraphicFramePr>
        <p:xfrm>
          <a:off x="5183187" y="741459"/>
          <a:ext cx="6242839" cy="5119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blue and white rectangular sign with a nail attached to it">
            <a:extLst>
              <a:ext uri="{FF2B5EF4-FFF2-40B4-BE49-F238E27FC236}">
                <a16:creationId xmlns:a16="http://schemas.microsoft.com/office/drawing/2014/main" id="{FEF77794-3416-BD1F-08AB-6209D65E6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81" y="2485671"/>
            <a:ext cx="3613377" cy="36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FCFA-0353-B565-91C3-C45050EF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4" y="2920179"/>
            <a:ext cx="1834106" cy="709335"/>
          </a:xfrm>
        </p:spPr>
        <p:txBody>
          <a:bodyPr/>
          <a:lstStyle/>
          <a:p>
            <a:r>
              <a:rPr lang="en-IN" dirty="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895F-4964-E6EE-D6B9-1D7D2630C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9458" y="584235"/>
            <a:ext cx="9247628" cy="6090557"/>
          </a:xfrm>
        </p:spPr>
        <p:txBody>
          <a:bodyPr>
            <a:noAutofit/>
          </a:bodyPr>
          <a:lstStyle/>
          <a:p>
            <a:pPr marL="338328" lvl="1" indent="0">
              <a:buNone/>
            </a:pPr>
            <a:r>
              <a:rPr lang="en-IN" sz="2400" dirty="0"/>
              <a:t>import </a:t>
            </a:r>
            <a:r>
              <a:rPr lang="en-IN" sz="2400" dirty="0" err="1"/>
              <a:t>streamlit</a:t>
            </a:r>
            <a:r>
              <a:rPr lang="en-IN" sz="2400" dirty="0"/>
              <a:t> as </a:t>
            </a:r>
            <a:r>
              <a:rPr lang="en-IN" sz="2400" dirty="0" err="1"/>
              <a:t>st</a:t>
            </a:r>
            <a:endParaRPr lang="en-IN" sz="2400" dirty="0"/>
          </a:p>
          <a:p>
            <a:pPr marL="338328" lvl="1" indent="0">
              <a:buNone/>
            </a:pPr>
            <a:r>
              <a:rPr lang="en-IN" sz="2400" dirty="0"/>
              <a:t>import pandas as pd</a:t>
            </a:r>
          </a:p>
          <a:p>
            <a:pPr marL="338328" lvl="1" indent="0">
              <a:buNone/>
            </a:pPr>
            <a:r>
              <a:rPr lang="en-IN" sz="2400" dirty="0" err="1"/>
              <a:t>df</a:t>
            </a:r>
            <a:r>
              <a:rPr lang="en-IN" sz="2400" dirty="0"/>
              <a:t>=</a:t>
            </a:r>
            <a:r>
              <a:rPr lang="en-IN" sz="2400" dirty="0" err="1"/>
              <a:t>pd.read_csv</a:t>
            </a:r>
            <a:r>
              <a:rPr lang="en-IN" sz="2400" dirty="0"/>
              <a:t>("census-2011.csv")</a:t>
            </a:r>
          </a:p>
          <a:p>
            <a:pPr marL="338328" lvl="1" indent="0">
              <a:buNone/>
            </a:pPr>
            <a:r>
              <a:rPr lang="en-IN" sz="2400" dirty="0"/>
              <a:t>#---------covert old name to new name----------</a:t>
            </a:r>
          </a:p>
          <a:p>
            <a:pPr marL="338328" lvl="1" indent="0">
              <a:buNone/>
            </a:pPr>
            <a:r>
              <a:rPr lang="en-IN" sz="2400" dirty="0"/>
              <a:t>p=</a:t>
            </a:r>
            <a:r>
              <a:rPr lang="en-IN" sz="2400" dirty="0" err="1"/>
              <a:t>df.drop_duplicates</a:t>
            </a:r>
            <a:r>
              <a:rPr lang="en-IN" sz="2400" dirty="0"/>
              <a:t>(subset='State name')</a:t>
            </a:r>
          </a:p>
          <a:p>
            <a:pPr marL="338328" lvl="1" indent="0">
              <a:buNone/>
            </a:pPr>
            <a:r>
              <a:rPr lang="en-IN" sz="2400" dirty="0" err="1"/>
              <a:t>new_column</a:t>
            </a:r>
            <a:r>
              <a:rPr lang="en-IN" sz="2400" dirty="0"/>
              <a:t>=[]</a:t>
            </a:r>
          </a:p>
          <a:p>
            <a:pPr marL="338328" lvl="1" indent="0">
              <a:buNone/>
            </a:pPr>
            <a:r>
              <a:rPr lang="en-IN" sz="2400" dirty="0" err="1"/>
              <a:t>old_column</a:t>
            </a:r>
            <a:r>
              <a:rPr lang="en-IN" sz="2400" dirty="0"/>
              <a:t>=[]</a:t>
            </a:r>
          </a:p>
          <a:p>
            <a:pPr marL="338328" lvl="1" indent="0">
              <a:buNone/>
            </a:pPr>
            <a:r>
              <a:rPr lang="en-IN" sz="2400" dirty="0"/>
              <a:t>for </a:t>
            </a:r>
            <a:r>
              <a:rPr lang="en-IN" sz="2400" dirty="0" err="1"/>
              <a:t>i</a:t>
            </a:r>
            <a:r>
              <a:rPr lang="en-IN" sz="2400" dirty="0"/>
              <a:t> in p['State name']:</a:t>
            </a:r>
          </a:p>
          <a:p>
            <a:pPr marL="338328" lvl="1" indent="0">
              <a:buNone/>
            </a:pPr>
            <a:r>
              <a:rPr lang="en-IN" sz="2400" dirty="0"/>
              <a:t>    </a:t>
            </a:r>
            <a:r>
              <a:rPr lang="en-IN" sz="2400" dirty="0" err="1"/>
              <a:t>old_column.append</a:t>
            </a:r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/>
              <a:t>)</a:t>
            </a:r>
          </a:p>
          <a:p>
            <a:pPr marL="338328" lvl="1" indent="0">
              <a:buNone/>
            </a:pPr>
            <a:r>
              <a:rPr lang="en-IN" sz="2400" dirty="0"/>
              <a:t>    temp=</a:t>
            </a:r>
            <a:r>
              <a:rPr lang="en-IN" sz="2400" dirty="0" err="1"/>
              <a:t>i.split</a:t>
            </a:r>
            <a:r>
              <a:rPr lang="en-IN" sz="2400" dirty="0"/>
              <a:t>()</a:t>
            </a:r>
          </a:p>
          <a:p>
            <a:pPr marL="338328" lvl="1" indent="0">
              <a:buNone/>
            </a:pPr>
            <a:r>
              <a:rPr lang="en-IN" sz="2400" dirty="0"/>
              <a:t>    l=[]</a:t>
            </a:r>
          </a:p>
          <a:p>
            <a:pPr marL="338328" lvl="1" indent="0">
              <a:buNone/>
            </a:pPr>
            <a:r>
              <a:rPr lang="en-IN" sz="2400" dirty="0"/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2A59F-EA3E-9761-D463-D5EEA9F22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05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{A723E97B-6945-4165-9E5F-C4477CF90B22}tf78438558_win32</Template>
  <TotalTime>1336</TotalTime>
  <Words>1926</Words>
  <Application>Microsoft Office PowerPoint</Application>
  <PresentationFormat>Widescreen</PresentationFormat>
  <Paragraphs>303</Paragraphs>
  <Slides>52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Sabon Next LT</vt:lpstr>
      <vt:lpstr>Wingdings</vt:lpstr>
      <vt:lpstr>Custom</vt:lpstr>
      <vt:lpstr>Census Data Cleaning and Processing Project</vt:lpstr>
      <vt:lpstr>Project Overview</vt:lpstr>
      <vt:lpstr> part 1: Data Cleaning</vt:lpstr>
      <vt:lpstr>Task 1: Rename Column Names</vt:lpstr>
      <vt:lpstr>Code:</vt:lpstr>
      <vt:lpstr>Conti…</vt:lpstr>
      <vt:lpstr>Output:</vt:lpstr>
      <vt:lpstr>Task 2: Rename state/ut Names</vt:lpstr>
      <vt:lpstr>Code:</vt:lpstr>
      <vt:lpstr>Conti..</vt:lpstr>
      <vt:lpstr>Output:</vt:lpstr>
      <vt:lpstr>Task 3: New state/ut formation</vt:lpstr>
      <vt:lpstr> Code:</vt:lpstr>
      <vt:lpstr>Output:</vt:lpstr>
      <vt:lpstr>Output:</vt:lpstr>
      <vt:lpstr>Task 4: find and process missing data</vt:lpstr>
      <vt:lpstr> Code:</vt:lpstr>
      <vt:lpstr> Conti…</vt:lpstr>
      <vt:lpstr> Conti…</vt:lpstr>
      <vt:lpstr>Output:</vt:lpstr>
      <vt:lpstr>Output:</vt:lpstr>
      <vt:lpstr>Part 2: Database</vt:lpstr>
      <vt:lpstr>Task 5: save data into mongo db</vt:lpstr>
      <vt:lpstr> Code:</vt:lpstr>
      <vt:lpstr> Conti…</vt:lpstr>
      <vt:lpstr>Output:</vt:lpstr>
      <vt:lpstr>Task 6: Database connection and data upload</vt:lpstr>
      <vt:lpstr> Code:</vt:lpstr>
      <vt:lpstr>Output:</vt:lpstr>
      <vt:lpstr>Part 3: Data Analysis </vt:lpstr>
      <vt:lpstr>Task 7: Run query on the db and show output on streamlit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Output: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Census Data Cleaning and Processing Project</dc:title>
  <dc:subject/>
  <dc:creator>Manan Gupta</dc:creator>
  <cp:lastModifiedBy>Manan Gupta</cp:lastModifiedBy>
  <cp:revision>61</cp:revision>
  <dcterms:created xsi:type="dcterms:W3CDTF">2024-06-03T06:09:32Z</dcterms:created>
  <dcterms:modified xsi:type="dcterms:W3CDTF">2024-06-05T06:48:43Z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